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79" r:id="rId5"/>
    <p:sldId id="283" r:id="rId6"/>
    <p:sldId id="278" r:id="rId7"/>
    <p:sldId id="259" r:id="rId8"/>
    <p:sldId id="280" r:id="rId9"/>
    <p:sldId id="281" r:id="rId10"/>
    <p:sldId id="282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3" orient="horz" pos="958" userDrawn="1">
          <p15:clr>
            <a:srgbClr val="A4A3A4"/>
          </p15:clr>
        </p15:guide>
        <p15:guide id="4" orient="horz" pos="4065" userDrawn="1">
          <p15:clr>
            <a:srgbClr val="A4A3A4"/>
          </p15:clr>
        </p15:guide>
        <p15:guide id="5" orient="horz" pos="4110" userDrawn="1">
          <p15:clr>
            <a:srgbClr val="A4A3A4"/>
          </p15:clr>
        </p15:guide>
        <p15:guide id="7" orient="horz" pos="4178" userDrawn="1">
          <p15:clr>
            <a:srgbClr val="A4A3A4"/>
          </p15:clr>
        </p15:guide>
        <p15:guide id="8" pos="1231" userDrawn="1">
          <p15:clr>
            <a:srgbClr val="A4A3A4"/>
          </p15:clr>
        </p15:guide>
        <p15:guide id="9" pos="6993" userDrawn="1">
          <p15:clr>
            <a:srgbClr val="A4A3A4"/>
          </p15:clr>
        </p15:guide>
        <p15:guide id="10" pos="3840" userDrawn="1">
          <p15:clr>
            <a:srgbClr val="A4A3A4"/>
          </p15:clr>
        </p15:guide>
        <p15:guide id="11" pos="3795" userDrawn="1">
          <p15:clr>
            <a:srgbClr val="A4A3A4"/>
          </p15:clr>
        </p15:guide>
        <p15:guide id="12" pos="3885" userDrawn="1">
          <p15:clr>
            <a:srgbClr val="A4A3A4"/>
          </p15:clr>
        </p15:guide>
        <p15:guide id="13" pos="4248" userDrawn="1">
          <p15:clr>
            <a:srgbClr val="A4A3A4"/>
          </p15:clr>
        </p15:guide>
        <p15:guide id="14" pos="4340" userDrawn="1">
          <p15:clr>
            <a:srgbClr val="A4A3A4"/>
          </p15:clr>
        </p15:guide>
        <p15:guide id="15" pos="4679" userDrawn="1">
          <p15:clr>
            <a:srgbClr val="A4A3A4"/>
          </p15:clr>
        </p15:guide>
        <p15:guide id="16" pos="4770" userDrawn="1">
          <p15:clr>
            <a:srgbClr val="A4A3A4"/>
          </p15:clr>
        </p15:guide>
        <p15:guide id="17" pos="5132" userDrawn="1">
          <p15:clr>
            <a:srgbClr val="A4A3A4"/>
          </p15:clr>
        </p15:guide>
        <p15:guide id="18" pos="5223" userDrawn="1">
          <p15:clr>
            <a:srgbClr val="A4A3A4"/>
          </p15:clr>
        </p15:guide>
        <p15:guide id="19" pos="6108" userDrawn="1">
          <p15:clr>
            <a:srgbClr val="A4A3A4"/>
          </p15:clr>
        </p15:guide>
        <p15:guide id="21" pos="6449" userDrawn="1">
          <p15:clr>
            <a:srgbClr val="A4A3A4"/>
          </p15:clr>
        </p15:guide>
        <p15:guide id="22" pos="6902" userDrawn="1">
          <p15:clr>
            <a:srgbClr val="A4A3A4"/>
          </p15:clr>
        </p15:guide>
        <p15:guide id="23" pos="3432" userDrawn="1">
          <p15:clr>
            <a:srgbClr val="A4A3A4"/>
          </p15:clr>
        </p15:guide>
        <p15:guide id="24" pos="3342" userDrawn="1">
          <p15:clr>
            <a:srgbClr val="A4A3A4"/>
          </p15:clr>
        </p15:guide>
        <p15:guide id="25" pos="3000" userDrawn="1">
          <p15:clr>
            <a:srgbClr val="A4A3A4"/>
          </p15:clr>
        </p15:guide>
        <p15:guide id="26" pos="2911" userDrawn="1">
          <p15:clr>
            <a:srgbClr val="A4A3A4"/>
          </p15:clr>
        </p15:guide>
        <p15:guide id="27" pos="2547" userDrawn="1">
          <p15:clr>
            <a:srgbClr val="A4A3A4"/>
          </p15:clr>
        </p15:guide>
        <p15:guide id="28" pos="2457" userDrawn="1">
          <p15:clr>
            <a:srgbClr val="A4A3A4"/>
          </p15:clr>
        </p15:guide>
        <p15:guide id="29" pos="2116" userDrawn="1">
          <p15:clr>
            <a:srgbClr val="A4A3A4"/>
          </p15:clr>
        </p15:guide>
        <p15:guide id="30" pos="2026" userDrawn="1">
          <p15:clr>
            <a:srgbClr val="A4A3A4"/>
          </p15:clr>
        </p15:guide>
        <p15:guide id="31" pos="1662" userDrawn="1">
          <p15:clr>
            <a:srgbClr val="A4A3A4"/>
          </p15:clr>
        </p15:guide>
        <p15:guide id="32" pos="1573" userDrawn="1">
          <p15:clr>
            <a:srgbClr val="A4A3A4"/>
          </p15:clr>
        </p15:guide>
        <p15:guide id="36" pos="5564" userDrawn="1">
          <p15:clr>
            <a:srgbClr val="A4A3A4"/>
          </p15:clr>
        </p15:guide>
        <p15:guide id="37" pos="5655" userDrawn="1">
          <p15:clr>
            <a:srgbClr val="A4A3A4"/>
          </p15:clr>
        </p15:guide>
        <p15:guide id="38" pos="6017" userDrawn="1">
          <p15:clr>
            <a:srgbClr val="A4A3A4"/>
          </p15:clr>
        </p15:guide>
        <p15:guide id="40" pos="779" userDrawn="1">
          <p15:clr>
            <a:srgbClr val="A4A3A4"/>
          </p15:clr>
        </p15:guide>
        <p15:guide id="41" pos="687" userDrawn="1">
          <p15:clr>
            <a:srgbClr val="A4A3A4"/>
          </p15:clr>
        </p15:guide>
        <p15:guide id="42" pos="347" userDrawn="1">
          <p15:clr>
            <a:srgbClr val="A4A3A4"/>
          </p15:clr>
        </p15:guide>
        <p15:guide id="44" pos="6540" userDrawn="1">
          <p15:clr>
            <a:srgbClr val="A4A3A4"/>
          </p15:clr>
        </p15:guide>
        <p15:guide id="46" pos="7332" userDrawn="1">
          <p15:clr>
            <a:srgbClr val="A4A3A4"/>
          </p15:clr>
        </p15:guide>
        <p15:guide id="47" pos="1141" userDrawn="1">
          <p15:clr>
            <a:srgbClr val="A4A3A4"/>
          </p15:clr>
        </p15:guide>
        <p15:guide id="48" pos="257" userDrawn="1">
          <p15:clr>
            <a:srgbClr val="A4A3A4"/>
          </p15:clr>
        </p15:guide>
        <p15:guide id="49" pos="7424" userDrawn="1">
          <p15:clr>
            <a:srgbClr val="A4A3A4"/>
          </p15:clr>
        </p15:guide>
        <p15:guide id="50" pos="211" userDrawn="1">
          <p15:clr>
            <a:srgbClr val="A4A3A4"/>
          </p15:clr>
        </p15:guide>
        <p15:guide id="51" pos="74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006E6E"/>
    <a:srgbClr val="BEC3C8"/>
    <a:srgbClr val="EB829B"/>
    <a:srgbClr val="D20537"/>
    <a:srgbClr val="8C9196"/>
    <a:srgbClr val="2D373C"/>
    <a:srgbClr val="1EA5A5"/>
    <a:srgbClr val="A5D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96" d="100"/>
          <a:sy n="96" d="100"/>
        </p:scale>
        <p:origin x="90" y="1230"/>
      </p:cViewPr>
      <p:guideLst>
        <p:guide orient="horz" pos="3929"/>
        <p:guide orient="horz" pos="958"/>
        <p:guide orient="horz" pos="4065"/>
        <p:guide orient="horz" pos="4110"/>
        <p:guide orient="horz" pos="4178"/>
        <p:guide pos="1231"/>
        <p:guide pos="6993"/>
        <p:guide pos="3840"/>
        <p:guide pos="3795"/>
        <p:guide pos="3885"/>
        <p:guide pos="4248"/>
        <p:guide pos="4340"/>
        <p:guide pos="4679"/>
        <p:guide pos="4770"/>
        <p:guide pos="5132"/>
        <p:guide pos="5223"/>
        <p:guide pos="6108"/>
        <p:guide pos="6449"/>
        <p:guide pos="6902"/>
        <p:guide pos="3432"/>
        <p:guide pos="3342"/>
        <p:guide pos="3000"/>
        <p:guide pos="2911"/>
        <p:guide pos="2547"/>
        <p:guide pos="2457"/>
        <p:guide pos="2116"/>
        <p:guide pos="2026"/>
        <p:guide pos="1662"/>
        <p:guide pos="1573"/>
        <p:guide pos="5564"/>
        <p:guide pos="5655"/>
        <p:guide pos="6017"/>
        <p:guide pos="779"/>
        <p:guide pos="687"/>
        <p:guide pos="347"/>
        <p:guide pos="6540"/>
        <p:guide pos="7332"/>
        <p:guide pos="1141"/>
        <p:guide pos="257"/>
        <p:guide pos="7424"/>
        <p:guide pos="211"/>
        <p:guide pos="74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93669458426495E-2"/>
          <c:y val="2.4437500000000001E-2"/>
          <c:w val="0.90044090310992297"/>
          <c:h val="0.89559374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cat>
            <c:numRef>
              <c:f>Tabelle1!$A$2:$A$7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55</c:v>
                </c:pt>
                <c:pt idx="1">
                  <c:v>25</c:v>
                </c:pt>
                <c:pt idx="2">
                  <c:v>28</c:v>
                </c:pt>
                <c:pt idx="3">
                  <c:v>50</c:v>
                </c:pt>
                <c:pt idx="4">
                  <c:v>90</c:v>
                </c:pt>
                <c:pt idx="5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9E-4D49-9950-44E97FDF7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77648256"/>
        <c:axId val="77649792"/>
      </c:barChart>
      <c:catAx>
        <c:axId val="7764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solidFill>
              <a:schemeClr val="tx1"/>
            </a:solidFill>
          </a:ln>
        </c:spPr>
        <c:crossAx val="77649792"/>
        <c:crosses val="autoZero"/>
        <c:auto val="1"/>
        <c:lblAlgn val="ctr"/>
        <c:lblOffset val="100"/>
        <c:noMultiLvlLbl val="0"/>
      </c:catAx>
      <c:valAx>
        <c:axId val="77649792"/>
        <c:scaling>
          <c:orientation val="minMax"/>
        </c:scaling>
        <c:delete val="0"/>
        <c:axPos val="l"/>
        <c:majorGridlines>
          <c:spPr>
            <a:ln w="6350">
              <a:solidFill>
                <a:schemeClr val="tx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77648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93669458426495E-2"/>
          <c:y val="2.4437500000000001E-2"/>
          <c:w val="0.90044090310992297"/>
          <c:h val="0.89559374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988F-4108-B19A-E9BC233114E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988F-4108-B19A-E9BC233114E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988F-4108-B19A-E9BC233114E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7-988F-4108-B19A-E9BC233114E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9-988F-4108-B19A-E9BC233114EA}"/>
              </c:ext>
            </c:extLst>
          </c:dPt>
          <c:cat>
            <c:numRef>
              <c:f>Tabelle1!$A$2:$A$7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55</c:v>
                </c:pt>
                <c:pt idx="1">
                  <c:v>25</c:v>
                </c:pt>
                <c:pt idx="2">
                  <c:v>28</c:v>
                </c:pt>
                <c:pt idx="3">
                  <c:v>50</c:v>
                </c:pt>
                <c:pt idx="4">
                  <c:v>90</c:v>
                </c:pt>
                <c:pt idx="5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88F-4108-B19A-E9BC233114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82949632"/>
        <c:axId val="82951168"/>
      </c:barChart>
      <c:catAx>
        <c:axId val="8294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solidFill>
              <a:schemeClr val="tx1"/>
            </a:solidFill>
          </a:ln>
        </c:spPr>
        <c:crossAx val="82951168"/>
        <c:crosses val="autoZero"/>
        <c:auto val="1"/>
        <c:lblAlgn val="ctr"/>
        <c:lblOffset val="100"/>
        <c:noMultiLvlLbl val="0"/>
      </c:catAx>
      <c:valAx>
        <c:axId val="82951168"/>
        <c:scaling>
          <c:orientation val="minMax"/>
        </c:scaling>
        <c:delete val="0"/>
        <c:axPos val="l"/>
        <c:majorGridlines>
          <c:spPr>
            <a:ln w="6350">
              <a:solidFill>
                <a:schemeClr val="tx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82949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69387438013372"/>
          <c:y val="2.4437574932048983E-2"/>
          <c:w val="0.90044090310992297"/>
          <c:h val="0.79464940122076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Säule 1</c:v>
                </c:pt>
              </c:strCache>
            </c:strRef>
          </c:tx>
          <c:invertIfNegative val="0"/>
          <c:cat>
            <c:strRef>
              <c:f>Tabelle1!$A$2:$A$4</c:f>
              <c:strCache>
                <c:ptCount val="3"/>
                <c:pt idx="0">
                  <c:v>Legende 1</c:v>
                </c:pt>
                <c:pt idx="1">
                  <c:v>Legende 2</c:v>
                </c:pt>
                <c:pt idx="2">
                  <c:v>Legende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80</c:v>
                </c:pt>
                <c:pt idx="1">
                  <c:v>28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96-42F5-9ED1-5D0CA430FD6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Säule 2</c:v>
                </c:pt>
              </c:strCache>
            </c:strRef>
          </c:tx>
          <c:invertIfNegative val="0"/>
          <c:cat>
            <c:strRef>
              <c:f>Tabelle1!$A$2:$A$4</c:f>
              <c:strCache>
                <c:ptCount val="3"/>
                <c:pt idx="0">
                  <c:v>Legende 1</c:v>
                </c:pt>
                <c:pt idx="1">
                  <c:v>Legende 2</c:v>
                </c:pt>
                <c:pt idx="2">
                  <c:v>Legende 3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31</c:v>
                </c:pt>
                <c:pt idx="1">
                  <c:v>50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96-42F5-9ED1-5D0CA430FD6B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Säule 3</c:v>
                </c:pt>
              </c:strCache>
            </c:strRef>
          </c:tx>
          <c:invertIfNegative val="0"/>
          <c:cat>
            <c:strRef>
              <c:f>Tabelle1!$A$2:$A$4</c:f>
              <c:strCache>
                <c:ptCount val="3"/>
                <c:pt idx="0">
                  <c:v>Legende 1</c:v>
                </c:pt>
                <c:pt idx="1">
                  <c:v>Legende 2</c:v>
                </c:pt>
                <c:pt idx="2">
                  <c:v>Legende 3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27</c:v>
                </c:pt>
                <c:pt idx="1">
                  <c:v>20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96-42F5-9ED1-5D0CA430FD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77822208"/>
        <c:axId val="77824000"/>
      </c:barChart>
      <c:catAx>
        <c:axId val="7782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solidFill>
              <a:schemeClr val="tx1"/>
            </a:solidFill>
          </a:ln>
        </c:spPr>
        <c:crossAx val="77824000"/>
        <c:crosses val="autoZero"/>
        <c:auto val="1"/>
        <c:lblAlgn val="ctr"/>
        <c:lblOffset val="100"/>
        <c:noMultiLvlLbl val="0"/>
      </c:catAx>
      <c:valAx>
        <c:axId val="77824000"/>
        <c:scaling>
          <c:orientation val="minMax"/>
        </c:scaling>
        <c:delete val="0"/>
        <c:axPos val="l"/>
        <c:majorGridlines>
          <c:spPr>
            <a:ln w="6350">
              <a:solidFill>
                <a:schemeClr val="tx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778222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7253830736687101E-3"/>
          <c:y val="0.93154008300801106"/>
          <c:w val="0.99654923385266303"/>
          <c:h val="6.262947764542990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93669458426495E-2"/>
          <c:y val="2.4437500000000001E-2"/>
          <c:w val="0.478661779624173"/>
          <c:h val="0.794649401220764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Legende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Tabelle1!$A$2:$A$5</c:f>
              <c:strCache>
                <c:ptCount val="4"/>
                <c:pt idx="0">
                  <c:v>Säule 1</c:v>
                </c:pt>
                <c:pt idx="1">
                  <c:v>Säule 2</c:v>
                </c:pt>
                <c:pt idx="2">
                  <c:v>Säule 3</c:v>
                </c:pt>
                <c:pt idx="3">
                  <c:v>Säule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55</c:v>
                </c:pt>
                <c:pt idx="1">
                  <c:v>23</c:v>
                </c:pt>
                <c:pt idx="2">
                  <c:v>50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4E-4FDD-9A3A-E2A04C53BBF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Legende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Tabelle1!$A$2:$A$5</c:f>
              <c:strCache>
                <c:ptCount val="4"/>
                <c:pt idx="0">
                  <c:v>Säule 1</c:v>
                </c:pt>
                <c:pt idx="1">
                  <c:v>Säule 2</c:v>
                </c:pt>
                <c:pt idx="2">
                  <c:v>Säule 3</c:v>
                </c:pt>
                <c:pt idx="3">
                  <c:v>Säule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15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4E-4FDD-9A3A-E2A04C53BBF4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Legende 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Tabelle1!$A$2:$A$5</c:f>
              <c:strCache>
                <c:ptCount val="4"/>
                <c:pt idx="0">
                  <c:v>Säule 1</c:v>
                </c:pt>
                <c:pt idx="1">
                  <c:v>Säule 2</c:v>
                </c:pt>
                <c:pt idx="2">
                  <c:v>Säule 3</c:v>
                </c:pt>
                <c:pt idx="3">
                  <c:v>Säule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10</c:v>
                </c:pt>
                <c:pt idx="1">
                  <c:v>4</c:v>
                </c:pt>
                <c:pt idx="2">
                  <c:v>12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4E-4FDD-9A3A-E2A04C53BBF4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Legende 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Tabelle1!$A$2:$A$5</c:f>
              <c:strCache>
                <c:ptCount val="4"/>
                <c:pt idx="0">
                  <c:v>Säule 1</c:v>
                </c:pt>
                <c:pt idx="1">
                  <c:v>Säule 2</c:v>
                </c:pt>
                <c:pt idx="2">
                  <c:v>Säule 3</c:v>
                </c:pt>
                <c:pt idx="3">
                  <c:v>Säule 4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40</c:v>
                </c:pt>
                <c:pt idx="1">
                  <c:v>110</c:v>
                </c:pt>
                <c:pt idx="2">
                  <c:v>80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4E-4FDD-9A3A-E2A04C53BBF4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Legende 5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Tabelle1!$A$2:$A$5</c:f>
              <c:strCache>
                <c:ptCount val="4"/>
                <c:pt idx="0">
                  <c:v>Säule 1</c:v>
                </c:pt>
                <c:pt idx="1">
                  <c:v>Säule 2</c:v>
                </c:pt>
                <c:pt idx="2">
                  <c:v>Säule 3</c:v>
                </c:pt>
                <c:pt idx="3">
                  <c:v>Säule 4</c:v>
                </c:pt>
              </c:strCache>
            </c:strRef>
          </c:cat>
          <c:val>
            <c:numRef>
              <c:f>Tabelle1!$F$2:$F$5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20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4E-4FDD-9A3A-E2A04C53BBF4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Legende 6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Tabelle1!$A$2:$A$5</c:f>
              <c:strCache>
                <c:ptCount val="4"/>
                <c:pt idx="0">
                  <c:v>Säule 1</c:v>
                </c:pt>
                <c:pt idx="1">
                  <c:v>Säule 2</c:v>
                </c:pt>
                <c:pt idx="2">
                  <c:v>Säule 3</c:v>
                </c:pt>
                <c:pt idx="3">
                  <c:v>Säule 4</c:v>
                </c:pt>
              </c:strCache>
            </c:strRef>
          </c:cat>
          <c:val>
            <c:numRef>
              <c:f>Tabelle1!$G$2:$G$5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18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A4E-4FDD-9A3A-E2A04C53BBF4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Legende 7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strRef>
              <c:f>Tabelle1!$A$2:$A$5</c:f>
              <c:strCache>
                <c:ptCount val="4"/>
                <c:pt idx="0">
                  <c:v>Säule 1</c:v>
                </c:pt>
                <c:pt idx="1">
                  <c:v>Säule 2</c:v>
                </c:pt>
                <c:pt idx="2">
                  <c:v>Säule 3</c:v>
                </c:pt>
                <c:pt idx="3">
                  <c:v>Säule 4</c:v>
                </c:pt>
              </c:strCache>
            </c:strRef>
          </c:cat>
          <c:val>
            <c:numRef>
              <c:f>Tabelle1!$H$2:$H$5</c:f>
              <c:numCache>
                <c:formatCode>General</c:formatCode>
                <c:ptCount val="4"/>
                <c:pt idx="0">
                  <c:v>80</c:v>
                </c:pt>
                <c:pt idx="1">
                  <c:v>75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A4E-4FDD-9A3A-E2A04C53BBF4}"/>
            </c:ext>
          </c:extLst>
        </c:ser>
        <c:ser>
          <c:idx val="7"/>
          <c:order val="7"/>
          <c:tx>
            <c:strRef>
              <c:f>Tabelle1!$I$1</c:f>
              <c:strCache>
                <c:ptCount val="1"/>
                <c:pt idx="0">
                  <c:v>Legende 8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Tabelle1!$A$2:$A$5</c:f>
              <c:strCache>
                <c:ptCount val="4"/>
                <c:pt idx="0">
                  <c:v>Säule 1</c:v>
                </c:pt>
                <c:pt idx="1">
                  <c:v>Säule 2</c:v>
                </c:pt>
                <c:pt idx="2">
                  <c:v>Säule 3</c:v>
                </c:pt>
                <c:pt idx="3">
                  <c:v>Säule 4</c:v>
                </c:pt>
              </c:strCache>
            </c:strRef>
          </c:cat>
          <c:val>
            <c:numRef>
              <c:f>Tabelle1!$I$2:$I$5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A4E-4FDD-9A3A-E2A04C53B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83742080"/>
        <c:axId val="83743872"/>
      </c:barChart>
      <c:catAx>
        <c:axId val="8374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solidFill>
              <a:schemeClr val="tx1"/>
            </a:solidFill>
          </a:ln>
        </c:spPr>
        <c:crossAx val="83743872"/>
        <c:crosses val="autoZero"/>
        <c:auto val="1"/>
        <c:lblAlgn val="ctr"/>
        <c:lblOffset val="100"/>
        <c:noMultiLvlLbl val="0"/>
      </c:catAx>
      <c:valAx>
        <c:axId val="83743872"/>
        <c:scaling>
          <c:orientation val="minMax"/>
        </c:scaling>
        <c:delete val="0"/>
        <c:axPos val="l"/>
        <c:majorGridlines>
          <c:spPr>
            <a:ln w="6350">
              <a:solidFill>
                <a:schemeClr val="tx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83742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111009129993721"/>
          <c:y val="6.2254278258941078E-3"/>
          <c:w val="0.189503405632578"/>
          <c:h val="0.601849626541996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93669458426495E-2"/>
          <c:y val="2.4437500000000001E-2"/>
          <c:w val="0.90044090310992297"/>
          <c:h val="0.8571129901505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7F0A-4413-BFD9-ACF8A815259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7F0A-4413-BFD9-ACF8A815259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7F0A-4413-BFD9-ACF8A815259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7F0A-4413-BFD9-ACF8A8152595}"/>
              </c:ext>
            </c:extLst>
          </c:dPt>
          <c:cat>
            <c:strRef>
              <c:f>Tabelle1!$A$2:$A$5</c:f>
              <c:strCache>
                <c:ptCount val="4"/>
                <c:pt idx="0">
                  <c:v>Legende 1, Arial 14pt</c:v>
                </c:pt>
                <c:pt idx="1">
                  <c:v>Legende 2, Arial 14pt</c:v>
                </c:pt>
                <c:pt idx="2">
                  <c:v>Legende 3, Arial 14pt</c:v>
                </c:pt>
                <c:pt idx="3">
                  <c:v>Legende 4, Arial 14pt</c:v>
                </c:pt>
              </c:strCache>
            </c:strRef>
          </c:cat>
          <c:val>
            <c:numRef>
              <c:f>Tabelle1!$B$2:$B$5</c:f>
              <c:numCache>
                <c:formatCode>#0\ "Mio"</c:formatCode>
                <c:ptCount val="4"/>
                <c:pt idx="0">
                  <c:v>210</c:v>
                </c:pt>
                <c:pt idx="1">
                  <c:v>305</c:v>
                </c:pt>
                <c:pt idx="2">
                  <c:v>280</c:v>
                </c:pt>
                <c:pt idx="3">
                  <c:v>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F0A-4413-BFD9-ACF8A8152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83063168"/>
        <c:axId val="83064704"/>
      </c:barChart>
      <c:catAx>
        <c:axId val="83063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">
            <a:solidFill>
              <a:schemeClr val="tx1"/>
            </a:solidFill>
          </a:ln>
        </c:spPr>
        <c:crossAx val="83064704"/>
        <c:crosses val="autoZero"/>
        <c:auto val="0"/>
        <c:lblAlgn val="ctr"/>
        <c:lblOffset val="100"/>
        <c:noMultiLvlLbl val="0"/>
      </c:catAx>
      <c:valAx>
        <c:axId val="83064704"/>
        <c:scaling>
          <c:orientation val="minMax"/>
        </c:scaling>
        <c:delete val="0"/>
        <c:axPos val="b"/>
        <c:majorGridlines>
          <c:spPr>
            <a:ln w="6350">
              <a:solidFill>
                <a:schemeClr val="tx1"/>
              </a:solidFill>
            </a:ln>
          </c:spPr>
        </c:majorGridlines>
        <c:numFmt formatCode="#0\ &quot;Mio&quot;" sourceLinked="1"/>
        <c:majorTickMark val="none"/>
        <c:minorTickMark val="none"/>
        <c:tickLblPos val="nextTo"/>
        <c:spPr>
          <a:ln>
            <a:noFill/>
          </a:ln>
        </c:spPr>
        <c:crossAx val="83063168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102301508777"/>
          <c:y val="9.9103417696154897E-2"/>
          <c:w val="0.46597703412073499"/>
          <c:h val="0.751401705006565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ln w="25400"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8.5416666666666696E-2"/>
                  <c:y val="-9.4064219727245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97-4318-9011-0435A122B4CC}"/>
                </c:ext>
              </c:extLst>
            </c:dLbl>
            <c:dLbl>
              <c:idx val="1"/>
              <c:layout>
                <c:manualLayout>
                  <c:x val="0.1125"/>
                  <c:y val="0.104142528983735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97-4318-9011-0435A122B4CC}"/>
                </c:ext>
              </c:extLst>
            </c:dLbl>
            <c:dLbl>
              <c:idx val="2"/>
              <c:layout>
                <c:manualLayout>
                  <c:x val="-9.0148713850337805E-2"/>
                  <c:y val="6.9918242724475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97-4318-9011-0435A122B4CC}"/>
                </c:ext>
              </c:extLst>
            </c:dLbl>
            <c:dLbl>
              <c:idx val="3"/>
              <c:layout>
                <c:manualLayout>
                  <c:x val="-8.9962933363551198E-2"/>
                  <c:y val="-8.4825901244512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97-4318-9011-0435A122B4CC}"/>
                </c:ext>
              </c:extLst>
            </c:dLbl>
            <c:dLbl>
              <c:idx val="4"/>
              <c:layout>
                <c:manualLayout>
                  <c:x val="-3.7879537904586903E-2"/>
                  <c:y val="-0.1217796045257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A97-4318-9011-0435A122B4C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Legende 1</c:v>
                </c:pt>
                <c:pt idx="1">
                  <c:v>Legende 2</c:v>
                </c:pt>
                <c:pt idx="2">
                  <c:v>Legende 3</c:v>
                </c:pt>
                <c:pt idx="3">
                  <c:v>Legende 4</c:v>
                </c:pt>
                <c:pt idx="4">
                  <c:v>Legende 5</c:v>
                </c:pt>
              </c:strCache>
            </c:strRef>
          </c:cat>
          <c:val>
            <c:numRef>
              <c:f>Tabelle1!$B$2:$B$6</c:f>
              <c:numCache>
                <c:formatCode>0%</c:formatCode>
                <c:ptCount val="5"/>
                <c:pt idx="0">
                  <c:v>0.34</c:v>
                </c:pt>
                <c:pt idx="1">
                  <c:v>0.3</c:v>
                </c:pt>
                <c:pt idx="2">
                  <c:v>0.14000000000000001</c:v>
                </c:pt>
                <c:pt idx="3">
                  <c:v>0.12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A97-4318-9011-0435A122B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legend>
      <c:legendPos val="r"/>
      <c:layout>
        <c:manualLayout>
          <c:xMode val="edge"/>
          <c:yMode val="edge"/>
          <c:x val="0.65301331847736277"/>
          <c:y val="0.16077351984811122"/>
          <c:w val="0.12718128196970069"/>
          <c:h val="0.435943740043210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95212791652597E-2"/>
          <c:y val="2.4437500000000001E-2"/>
          <c:w val="0.69187104487705897"/>
          <c:h val="0.88095963523693799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Legende 1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Tabelle1!$A$2:$A$8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41</c:v>
                </c:pt>
                <c:pt idx="1">
                  <c:v>85</c:v>
                </c:pt>
                <c:pt idx="2">
                  <c:v>78</c:v>
                </c:pt>
                <c:pt idx="3">
                  <c:v>75</c:v>
                </c:pt>
                <c:pt idx="4">
                  <c:v>79</c:v>
                </c:pt>
                <c:pt idx="5">
                  <c:v>90</c:v>
                </c:pt>
                <c:pt idx="6">
                  <c:v>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4D-4800-9D6E-D92B6FAF702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Legende 2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Tabelle1!$A$2:$A$8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Tabelle1!$C$2:$C$8</c:f>
              <c:numCache>
                <c:formatCode>General</c:formatCode>
                <c:ptCount val="7"/>
                <c:pt idx="0">
                  <c:v>70</c:v>
                </c:pt>
                <c:pt idx="1">
                  <c:v>60</c:v>
                </c:pt>
                <c:pt idx="2">
                  <c:v>65</c:v>
                </c:pt>
                <c:pt idx="3">
                  <c:v>70</c:v>
                </c:pt>
                <c:pt idx="4">
                  <c:v>50</c:v>
                </c:pt>
                <c:pt idx="5">
                  <c:v>38</c:v>
                </c:pt>
                <c:pt idx="6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4D-4800-9D6E-D92B6FAF7023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Legende 3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Tabelle1!$A$2:$A$8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Tabelle1!$D$2:$D$8</c:f>
              <c:numCache>
                <c:formatCode>General</c:formatCode>
                <c:ptCount val="7"/>
                <c:pt idx="0">
                  <c:v>30</c:v>
                </c:pt>
                <c:pt idx="1">
                  <c:v>25</c:v>
                </c:pt>
                <c:pt idx="2">
                  <c:v>18</c:v>
                </c:pt>
                <c:pt idx="3">
                  <c:v>30</c:v>
                </c:pt>
                <c:pt idx="4">
                  <c:v>35</c:v>
                </c:pt>
                <c:pt idx="5">
                  <c:v>30</c:v>
                </c:pt>
                <c:pt idx="6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4D-4800-9D6E-D92B6FAF7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54240"/>
        <c:axId val="84155776"/>
      </c:lineChart>
      <c:catAx>
        <c:axId val="8415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solidFill>
              <a:schemeClr val="tx1"/>
            </a:solidFill>
          </a:ln>
        </c:spPr>
        <c:crossAx val="84155776"/>
        <c:crosses val="autoZero"/>
        <c:auto val="1"/>
        <c:lblAlgn val="ctr"/>
        <c:lblOffset val="100"/>
        <c:noMultiLvlLbl val="0"/>
      </c:catAx>
      <c:valAx>
        <c:axId val="84155776"/>
        <c:scaling>
          <c:orientation val="minMax"/>
        </c:scaling>
        <c:delete val="0"/>
        <c:axPos val="l"/>
        <c:majorGridlines>
          <c:spPr>
            <a:ln w="6350">
              <a:solidFill>
                <a:schemeClr val="tx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84154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093084967763447"/>
          <c:y val="3.7905295746062579E-3"/>
          <c:w val="0.16944809429496199"/>
          <c:h val="0.290210739771899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84FEB8E-57CB-43C0-BEF7-4F4116A5252C}" type="datetimeFigureOut">
              <a:rPr lang="de-CH" smtClean="0"/>
              <a:t>02.12.2019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A53D58F-CC03-47C4-AC79-D3C984A6151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78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1" y="214313"/>
            <a:ext cx="11977200" cy="4907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800" dirty="0" err="1" smtClean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800" y="1376363"/>
            <a:ext cx="7428256" cy="1044526"/>
          </a:xfrm>
        </p:spPr>
        <p:txBody>
          <a:bodyPr/>
          <a:lstStyle>
            <a:lvl1pPr>
              <a:lnSpc>
                <a:spcPts val="4000"/>
              </a:lnSpc>
              <a:defRPr sz="3600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8800" y="2564904"/>
            <a:ext cx="9067800" cy="324036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 smtClean="0"/>
              <a:t>Autor, DD.MM.YY</a:t>
            </a:r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396000"/>
            <a:ext cx="1628546" cy="56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751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4" userDrawn="1">
          <p15:clr>
            <a:srgbClr val="FBAE40"/>
          </p15:clr>
        </p15:guide>
        <p15:guide id="2" pos="7542" userDrawn="1">
          <p15:clr>
            <a:srgbClr val="FBAE40"/>
          </p15:clr>
        </p15:guide>
        <p15:guide id="3" orient="horz" pos="4183" userDrawn="1">
          <p15:clr>
            <a:srgbClr val="FBAE40"/>
          </p15:clr>
        </p15:guide>
        <p15:guide id="4" pos="136" userDrawn="1">
          <p15:clr>
            <a:srgbClr val="FBAE40"/>
          </p15:clr>
        </p15:guide>
        <p15:guide id="5" orient="horz" pos="270" userDrawn="1">
          <p15:clr>
            <a:srgbClr val="FBAE40"/>
          </p15:clr>
        </p15:guide>
        <p15:guide id="6" pos="52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gro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Titel Vortrag, Autor, DD.MM.YY  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34800" y="334800"/>
            <a:ext cx="11521840" cy="5112000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334800" y="5554800"/>
            <a:ext cx="11521839" cy="61204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124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(Vollfläch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5280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Titel Vortrag, Autor, DD.MM.YY  </a:t>
            </a:r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032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Titel Vortrag, Autor, DD.MM.YY  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18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212726"/>
            <a:ext cx="11976100" cy="2784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800" dirty="0" err="1" smtClean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800" y="1376363"/>
            <a:ext cx="7284240" cy="1044526"/>
          </a:xfrm>
        </p:spPr>
        <p:txBody>
          <a:bodyPr/>
          <a:lstStyle>
            <a:lvl1pPr>
              <a:lnSpc>
                <a:spcPts val="4000"/>
              </a:lnSpc>
              <a:defRPr sz="3600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8800" y="2564904"/>
            <a:ext cx="9067800" cy="324036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 smtClean="0"/>
              <a:t>Autor, DD.MM.YY</a:t>
            </a:r>
            <a:endParaRPr lang="de-CH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215900" y="2997203"/>
            <a:ext cx="11760200" cy="3641722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51" y="396000"/>
            <a:ext cx="1628546" cy="56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098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36" userDrawn="1">
          <p15:clr>
            <a:srgbClr val="FBAE40"/>
          </p15:clr>
        </p15:guide>
        <p15:guide id="2" orient="horz" pos="134" userDrawn="1">
          <p15:clr>
            <a:srgbClr val="FBAE40"/>
          </p15:clr>
        </p15:guide>
        <p15:guide id="3" orient="horz" pos="4182" userDrawn="1">
          <p15:clr>
            <a:srgbClr val="FBAE40"/>
          </p15:clr>
        </p15:guide>
        <p15:guide id="4" pos="7544" userDrawn="1">
          <p15:clr>
            <a:srgbClr val="FBAE40"/>
          </p15:clr>
        </p15:guide>
        <p15:guide id="5" orient="horz" pos="27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800" y="404813"/>
            <a:ext cx="11521840" cy="755936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800" y="1520826"/>
            <a:ext cx="11521840" cy="4716462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Titel Vortrag, Autor, DD.MM.YY  </a:t>
            </a:r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168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800" y="404813"/>
            <a:ext cx="11521840" cy="755936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800" y="1522800"/>
            <a:ext cx="5688000" cy="4716462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Titel Vortrag, Autor, DD.MM.YY  </a:t>
            </a:r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6166800" y="1520826"/>
            <a:ext cx="5688000" cy="4716462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2783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e,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800" y="404813"/>
            <a:ext cx="11521840" cy="755936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94800" y="1522800"/>
            <a:ext cx="7200000" cy="4716462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Titel Vortrag, Autor, DD.MM.YY  </a:t>
            </a:r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6531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800" y="404813"/>
            <a:ext cx="11521840" cy="755936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800" y="1522800"/>
            <a:ext cx="3744000" cy="4716462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Titel Vortrag, Autor, DD.MM.YY  </a:t>
            </a:r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8110800" y="1520826"/>
            <a:ext cx="3744000" cy="4716462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4"/>
          </p:nvPr>
        </p:nvSpPr>
        <p:spPr>
          <a:xfrm>
            <a:off x="4222800" y="1520826"/>
            <a:ext cx="3744000" cy="4716462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3471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Titel Vortrag, Autor, DD.MM.YY  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34800" y="1520824"/>
            <a:ext cx="8498051" cy="396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8976640" y="1520827"/>
            <a:ext cx="2880000" cy="395999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153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Titel Vortrag, Autor, DD.MM.YY  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34801" y="1520824"/>
            <a:ext cx="5688000" cy="259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6800" y="1520825"/>
            <a:ext cx="5688000" cy="2592000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334799" y="4221088"/>
            <a:ext cx="5688000" cy="183618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6166800" y="4221088"/>
            <a:ext cx="5688000" cy="183618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635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Titel Vortrag, Autor, DD.MM.YY  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34800" y="1520824"/>
            <a:ext cx="3744000" cy="3276000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334800" y="4901715"/>
            <a:ext cx="3744000" cy="115555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6"/>
          </p:nvPr>
        </p:nvSpPr>
        <p:spPr>
          <a:xfrm>
            <a:off x="4224208" y="1520825"/>
            <a:ext cx="3744000" cy="3276000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CH" dirty="0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4219199" y="4901716"/>
            <a:ext cx="3744000" cy="115555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8"/>
          </p:nvPr>
        </p:nvSpPr>
        <p:spPr>
          <a:xfrm>
            <a:off x="8112640" y="1524273"/>
            <a:ext cx="3744000" cy="3276000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CH" dirty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9"/>
          </p:nvPr>
        </p:nvSpPr>
        <p:spPr>
          <a:xfrm>
            <a:off x="8114400" y="4905164"/>
            <a:ext cx="3744000" cy="115555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505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35360" y="404813"/>
            <a:ext cx="11521280" cy="7559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5360" y="1520826"/>
            <a:ext cx="11521280" cy="4716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34800" y="6524626"/>
            <a:ext cx="2878667" cy="180000"/>
          </a:xfrm>
          <a:prstGeom prst="rect">
            <a:avLst/>
          </a:prstGeom>
        </p:spPr>
        <p:txBody>
          <a:bodyPr vert="horz" lIns="0" tIns="21600" rIns="0" bIns="0" rtlCol="0" anchor="t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de-CH" dirty="0" smtClean="0"/>
              <a:t>Titel Vortrag, Autor, DD.MM.YY 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120682" y="6525344"/>
            <a:ext cx="2544283" cy="180000"/>
          </a:xfrm>
          <a:prstGeom prst="rect">
            <a:avLst/>
          </a:prstGeom>
        </p:spPr>
        <p:txBody>
          <a:bodyPr vert="horz" lIns="0" tIns="21600" rIns="0" bIns="0" rtlCol="0" anchor="t" anchorCtr="0"/>
          <a:lstStyle>
            <a:lvl1pPr algn="ctr">
              <a:defRPr sz="60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de-CH" dirty="0" smtClean="0"/>
              <a:t>Universität Basel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64965" y="6525344"/>
            <a:ext cx="191675" cy="180000"/>
          </a:xfrm>
          <a:prstGeom prst="rect">
            <a:avLst/>
          </a:prstGeom>
        </p:spPr>
        <p:txBody>
          <a:bodyPr vert="horz" lIns="0" tIns="21600" rIns="0" bIns="0" rtlCol="0" anchor="t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334800" y="6453188"/>
            <a:ext cx="11521840" cy="14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0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63" r:id="rId4"/>
    <p:sldLayoutId id="2147483665" r:id="rId5"/>
    <p:sldLayoutId id="2147483664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54" r:id="rId12"/>
    <p:sldLayoutId id="2147483655" r:id="rId13"/>
  </p:sldLayoutIdLst>
  <p:hf hdr="0"/>
  <p:txStyles>
    <p:titleStyle>
      <a:lvl1pPr algn="l" defTabSz="914400" rtl="0" eaLnBrk="1" latinLnBrk="0" hangingPunct="1">
        <a:lnSpc>
          <a:spcPts val="2500"/>
        </a:lnSpc>
        <a:spcBef>
          <a:spcPct val="0"/>
        </a:spcBef>
        <a:buNone/>
        <a:defRPr sz="2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smtClean="0"/>
              <a:t>Titel-/Kapitelfolie, Titel 1</a:t>
            </a:r>
            <a:br>
              <a:rPr lang="de-CH" smtClean="0"/>
            </a:br>
            <a:r>
              <a:rPr lang="de-CH" smtClean="0"/>
              <a:t>Titel 2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smtClean="0"/>
              <a:t>Autor, DD.MM.YY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454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Seitentitel, maximal 2 Zeilen.</a:t>
            </a:r>
            <a:br>
              <a:rPr lang="de-CH" dirty="0"/>
            </a:br>
            <a:r>
              <a:rPr lang="de-CH" dirty="0"/>
              <a:t>Inhalt 2-spaltig, ganze </a:t>
            </a:r>
            <a:r>
              <a:rPr lang="de-CH" dirty="0" smtClean="0"/>
              <a:t>Breite.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/>
              <a:t>Zwischentitel, optional</a:t>
            </a:r>
          </a:p>
          <a:p>
            <a:r>
              <a:rPr lang="de-CH" dirty="0"/>
              <a:t>Lauftext, Arial 18 </a:t>
            </a:r>
            <a:r>
              <a:rPr lang="de-CH" dirty="0" err="1"/>
              <a:t>pt</a:t>
            </a:r>
            <a:r>
              <a:rPr lang="de-CH" dirty="0"/>
              <a:t>, Zeilenabstand 22 </a:t>
            </a:r>
            <a:r>
              <a:rPr lang="de-CH" dirty="0" err="1"/>
              <a:t>pt</a:t>
            </a:r>
            <a:r>
              <a:rPr lang="de-CH" dirty="0"/>
              <a:t>.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>
                <a:solidFill>
                  <a:schemeClr val="accent5"/>
                </a:solidFill>
              </a:rPr>
              <a:t>Textauszeichnung</a:t>
            </a:r>
            <a:r>
              <a:rPr lang="de-CH" dirty="0">
                <a:solidFill>
                  <a:schemeClr val="accent5"/>
                </a:solidFill>
              </a:rPr>
              <a:t>.</a:t>
            </a:r>
          </a:p>
          <a:p>
            <a:endParaRPr lang="de-CH" dirty="0"/>
          </a:p>
          <a:p>
            <a:pPr lvl="1"/>
            <a:r>
              <a:rPr lang="de-CH" dirty="0" smtClean="0"/>
              <a:t>Aufzählung</a:t>
            </a:r>
            <a:endParaRPr lang="de-CH" dirty="0"/>
          </a:p>
          <a:p>
            <a:pPr lvl="1"/>
            <a:endParaRPr lang="de-CH" dirty="0"/>
          </a:p>
          <a:p>
            <a:pPr lvl="1"/>
            <a:r>
              <a:rPr lang="de-CH" dirty="0" smtClean="0"/>
              <a:t>Aufzählung</a:t>
            </a:r>
            <a:endParaRPr lang="de-CH" dirty="0"/>
          </a:p>
          <a:p>
            <a:pPr lvl="1"/>
            <a:endParaRPr lang="de-CH" dirty="0"/>
          </a:p>
          <a:p>
            <a:pPr lvl="1"/>
            <a:r>
              <a:rPr lang="de-CH" dirty="0" smtClean="0"/>
              <a:t>Aufzählung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Titel Vortrag, Autor, DD.MM.YY 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CH" b="1" dirty="0"/>
              <a:t>Zwischentitel, optional</a:t>
            </a:r>
          </a:p>
          <a:p>
            <a:r>
              <a:rPr lang="de-CH" dirty="0"/>
              <a:t>Lauftext, Arial 18 </a:t>
            </a:r>
            <a:r>
              <a:rPr lang="de-CH" dirty="0" err="1"/>
              <a:t>pt</a:t>
            </a:r>
            <a:r>
              <a:rPr lang="de-CH" dirty="0"/>
              <a:t>, Zeilenabstand 22 </a:t>
            </a:r>
            <a:r>
              <a:rPr lang="de-CH" dirty="0" err="1"/>
              <a:t>pt</a:t>
            </a:r>
            <a:r>
              <a:rPr lang="de-CH" dirty="0"/>
              <a:t>. </a:t>
            </a:r>
            <a:r>
              <a:rPr lang="de-CH" dirty="0">
                <a:solidFill>
                  <a:schemeClr val="accent5"/>
                </a:solidFill>
              </a:rPr>
              <a:t>Textauszeichnung.</a:t>
            </a:r>
          </a:p>
          <a:p>
            <a:endParaRPr lang="de-CH" dirty="0"/>
          </a:p>
          <a:p>
            <a:pPr lvl="1"/>
            <a:r>
              <a:rPr lang="de-CH" dirty="0"/>
              <a:t>Aufzählung</a:t>
            </a:r>
          </a:p>
          <a:p>
            <a:pPr lvl="1"/>
            <a:endParaRPr lang="de-CH" dirty="0"/>
          </a:p>
          <a:p>
            <a:pPr lvl="1"/>
            <a:r>
              <a:rPr lang="de-CH" dirty="0"/>
              <a:t>Aufzählung</a:t>
            </a:r>
          </a:p>
          <a:p>
            <a:pPr lvl="1"/>
            <a:endParaRPr lang="de-CH" dirty="0"/>
          </a:p>
          <a:p>
            <a:pPr lvl="1"/>
            <a:r>
              <a:rPr lang="de-CH" dirty="0"/>
              <a:t>Aufzählung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513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Umgang mit Bildmaterial, Beispiel 1.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Titel Vortrag, Autor, DD.MM.YY  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975726" y="1520827"/>
            <a:ext cx="2880914" cy="3959998"/>
          </a:xfrm>
        </p:spPr>
        <p:txBody>
          <a:bodyPr/>
          <a:lstStyle/>
          <a:p>
            <a:r>
              <a:rPr lang="de-CH" b="1" dirty="0"/>
              <a:t>Bildlegendentitel. </a:t>
            </a:r>
          </a:p>
          <a:p>
            <a:r>
              <a:rPr lang="de-CH" dirty="0"/>
              <a:t>Bildlegende.</a:t>
            </a:r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r="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07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Umgang mit Bildmaterial, Beispiel 2.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Titel Vortrag, Autor, DD.MM.YY  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12</a:t>
            </a:fld>
            <a:endParaRPr lang="de-CH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3" b="15783"/>
          <a:stretch/>
        </p:blipFill>
        <p:spPr/>
      </p:pic>
      <p:pic>
        <p:nvPicPr>
          <p:cNvPr id="19" name="Bildplatzhalter 18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5" b="15835"/>
          <a:stretch>
            <a:fillRect/>
          </a:stretch>
        </p:blipFill>
        <p:spPr/>
      </p:pic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b="1" dirty="0"/>
              <a:t>Bildlegendentitel. </a:t>
            </a:r>
            <a:r>
              <a:rPr lang="de-CH" dirty="0"/>
              <a:t>Bildlegende.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CH" b="1" dirty="0"/>
              <a:t>Bildlegendentitel. </a:t>
            </a:r>
            <a:r>
              <a:rPr lang="de-CH" dirty="0"/>
              <a:t>Bildlegende</a:t>
            </a:r>
            <a:r>
              <a:rPr lang="de-CH" dirty="0" smtClean="0"/>
              <a:t>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4848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Umgang mit Bildmaterial, Beispiel 3.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Titel Vortrag, Autor, DD.MM.YY  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13</a:t>
            </a:fld>
            <a:endParaRPr lang="de-CH" dirty="0"/>
          </a:p>
        </p:txBody>
      </p:sp>
      <p:pic>
        <p:nvPicPr>
          <p:cNvPr id="15" name="Bildplatzhalter 1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5"/>
          <a:stretch>
            <a:fillRect/>
          </a:stretch>
        </p:blipFill>
        <p:spPr/>
      </p:pic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b="1" dirty="0"/>
              <a:t>Bildlegendentitel. </a:t>
            </a:r>
            <a:r>
              <a:rPr lang="de-CH" dirty="0"/>
              <a:t>Bildlegende</a:t>
            </a:r>
            <a:r>
              <a:rPr lang="de-CH" dirty="0" smtClean="0"/>
              <a:t>.</a:t>
            </a:r>
            <a:endParaRPr lang="de-CH" dirty="0"/>
          </a:p>
        </p:txBody>
      </p:sp>
      <p:pic>
        <p:nvPicPr>
          <p:cNvPr id="16" name="Bildplatzhalter 15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5"/>
          <a:stretch>
            <a:fillRect/>
          </a:stretch>
        </p:blipFill>
        <p:spPr/>
      </p:pic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CH" b="1" dirty="0"/>
              <a:t>Bildlegendentitel. </a:t>
            </a:r>
            <a:r>
              <a:rPr lang="de-CH" dirty="0"/>
              <a:t>Bildlegende</a:t>
            </a:r>
            <a:r>
              <a:rPr lang="de-CH" dirty="0" smtClean="0"/>
              <a:t>.</a:t>
            </a:r>
            <a:endParaRPr lang="de-CH" dirty="0"/>
          </a:p>
        </p:txBody>
      </p:sp>
      <p:pic>
        <p:nvPicPr>
          <p:cNvPr id="17" name="Bildplatzhalter 16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" b="26"/>
          <a:stretch>
            <a:fillRect/>
          </a:stretch>
        </p:blipFill>
        <p:spPr/>
      </p:pic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CH" b="1" dirty="0"/>
              <a:t>Bildlegendentitel. </a:t>
            </a:r>
            <a:r>
              <a:rPr lang="de-CH" dirty="0"/>
              <a:t>Bildlegende</a:t>
            </a:r>
            <a:r>
              <a:rPr lang="de-CH" dirty="0" smtClean="0"/>
              <a:t>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5480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Titel Vortrag, Autor, DD.MM.YY  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334800" y="5554800"/>
            <a:ext cx="11521839" cy="682488"/>
          </a:xfrm>
        </p:spPr>
        <p:txBody>
          <a:bodyPr/>
          <a:lstStyle/>
          <a:p>
            <a:r>
              <a:rPr lang="de-CH" b="1" dirty="0"/>
              <a:t>Bildlegendentitel. </a:t>
            </a:r>
            <a:r>
              <a:rPr lang="de-CH" dirty="0"/>
              <a:t>Bildlegende</a:t>
            </a:r>
            <a:r>
              <a:rPr lang="de-CH" dirty="0" smtClean="0"/>
              <a:t>.</a:t>
            </a:r>
            <a:endParaRPr lang="de-CH" dirty="0"/>
          </a:p>
        </p:txBody>
      </p:sp>
      <p:pic>
        <p:nvPicPr>
          <p:cNvPr id="11" name="Bildplatzhalter 1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976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047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Farben.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Titel Vortrag, Autor, DD.MM.YY  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16</a:t>
            </a:fld>
            <a:endParaRPr lang="de-CH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7896033" y="1520541"/>
            <a:ext cx="720000" cy="1567880"/>
            <a:chOff x="431800" y="1520825"/>
            <a:chExt cx="720000" cy="1567880"/>
          </a:xfrm>
        </p:grpSpPr>
        <p:sp>
          <p:nvSpPr>
            <p:cNvPr id="6" name="Rechteck 5"/>
            <p:cNvSpPr/>
            <p:nvPr/>
          </p:nvSpPr>
          <p:spPr>
            <a:xfrm>
              <a:off x="431800" y="1520825"/>
              <a:ext cx="720000" cy="126010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36000" rIns="0" bIns="0" rtlCol="0" anchor="t" anchorCtr="0"/>
            <a:lstStyle/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tx1"/>
                  </a:solidFill>
                </a:rPr>
                <a:t>R	255</a:t>
              </a:r>
            </a:p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tx1"/>
                  </a:solidFill>
                </a:rPr>
                <a:t>G	255</a:t>
              </a:r>
            </a:p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tx1"/>
                  </a:solidFill>
                </a:rPr>
                <a:t>B	255</a:t>
              </a: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431800" y="2780928"/>
              <a:ext cx="7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/>
                <a:t>10</a:t>
              </a: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6214073" y="1520825"/>
            <a:ext cx="720000" cy="1567880"/>
            <a:chOff x="431800" y="1520825"/>
            <a:chExt cx="720000" cy="1567880"/>
          </a:xfrm>
        </p:grpSpPr>
        <p:sp>
          <p:nvSpPr>
            <p:cNvPr id="13" name="Rechteck 12"/>
            <p:cNvSpPr/>
            <p:nvPr/>
          </p:nvSpPr>
          <p:spPr>
            <a:xfrm>
              <a:off x="431800" y="1520825"/>
              <a:ext cx="720000" cy="1260103"/>
            </a:xfrm>
            <a:prstGeom prst="rect">
              <a:avLst/>
            </a:prstGeom>
            <a:solidFill>
              <a:srgbClr val="0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36000" rIns="0" bIns="0" rtlCol="0" anchor="t" anchorCtr="0"/>
            <a:lstStyle/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bg1"/>
                  </a:solidFill>
                </a:rPr>
                <a:t>R	0</a:t>
              </a:r>
            </a:p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bg1"/>
                  </a:solidFill>
                </a:rPr>
                <a:t>G	110</a:t>
              </a:r>
            </a:p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bg1"/>
                  </a:solidFill>
                </a:rPr>
                <a:t>B	110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431800" y="2780928"/>
              <a:ext cx="7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/>
                <a:t>8</a:t>
              </a: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5374842" y="1520825"/>
            <a:ext cx="720000" cy="1567880"/>
            <a:chOff x="431800" y="1520825"/>
            <a:chExt cx="720000" cy="1567880"/>
          </a:xfrm>
        </p:grpSpPr>
        <p:sp>
          <p:nvSpPr>
            <p:cNvPr id="16" name="Rechteck 15"/>
            <p:cNvSpPr/>
            <p:nvPr/>
          </p:nvSpPr>
          <p:spPr>
            <a:xfrm>
              <a:off x="431800" y="1520825"/>
              <a:ext cx="720000" cy="1260103"/>
            </a:xfrm>
            <a:prstGeom prst="rect">
              <a:avLst/>
            </a:prstGeom>
            <a:solidFill>
              <a:srgbClr val="BEC3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36000" rIns="0" bIns="0" rtlCol="0" anchor="t" anchorCtr="0"/>
            <a:lstStyle/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tx1"/>
                  </a:solidFill>
                </a:rPr>
                <a:t>R	190</a:t>
              </a:r>
            </a:p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tx1"/>
                  </a:solidFill>
                </a:rPr>
                <a:t>G	195</a:t>
              </a:r>
            </a:p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tx1"/>
                  </a:solidFill>
                </a:rPr>
                <a:t>B	200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431800" y="2780928"/>
              <a:ext cx="7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/>
                <a:t>7</a:t>
              </a: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336093" y="1520541"/>
            <a:ext cx="720000" cy="1531426"/>
            <a:chOff x="431800" y="1537612"/>
            <a:chExt cx="720000" cy="1551093"/>
          </a:xfrm>
        </p:grpSpPr>
        <p:sp>
          <p:nvSpPr>
            <p:cNvPr id="19" name="Rechteck 18"/>
            <p:cNvSpPr/>
            <p:nvPr/>
          </p:nvSpPr>
          <p:spPr>
            <a:xfrm>
              <a:off x="431800" y="1537612"/>
              <a:ext cx="720000" cy="1260103"/>
            </a:xfrm>
            <a:prstGeom prst="rect">
              <a:avLst/>
            </a:prstGeom>
            <a:solidFill>
              <a:srgbClr val="A5D7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36000" rIns="0" bIns="0" rtlCol="0" anchor="t" anchorCtr="0"/>
            <a:lstStyle/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tx1"/>
                  </a:solidFill>
                </a:rPr>
                <a:t>R	165</a:t>
              </a:r>
            </a:p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tx1"/>
                  </a:solidFill>
                </a:rPr>
                <a:t>G	215</a:t>
              </a:r>
            </a:p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tx1"/>
                  </a:solidFill>
                </a:rPr>
                <a:t>B	210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431800" y="2780928"/>
              <a:ext cx="7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/>
                <a:t>1</a:t>
              </a: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1176445" y="1520825"/>
            <a:ext cx="720000" cy="1567880"/>
            <a:chOff x="431800" y="1520825"/>
            <a:chExt cx="720000" cy="1567880"/>
          </a:xfrm>
        </p:grpSpPr>
        <p:sp>
          <p:nvSpPr>
            <p:cNvPr id="22" name="Rechteck 21"/>
            <p:cNvSpPr/>
            <p:nvPr/>
          </p:nvSpPr>
          <p:spPr>
            <a:xfrm>
              <a:off x="431800" y="1520825"/>
              <a:ext cx="720000" cy="1260103"/>
            </a:xfrm>
            <a:prstGeom prst="rect">
              <a:avLst/>
            </a:prstGeom>
            <a:solidFill>
              <a:srgbClr val="1E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36000" rIns="0" bIns="0" rtlCol="0" anchor="t" anchorCtr="0"/>
            <a:lstStyle/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tx1"/>
                  </a:solidFill>
                </a:rPr>
                <a:t>R	30</a:t>
              </a:r>
            </a:p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tx1"/>
                  </a:solidFill>
                </a:rPr>
                <a:t>G	165</a:t>
              </a:r>
            </a:p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tx1"/>
                  </a:solidFill>
                </a:rPr>
                <a:t>B	165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431800" y="2780928"/>
              <a:ext cx="7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/>
                <a:t>2</a:t>
              </a: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2016797" y="1520825"/>
            <a:ext cx="720000" cy="1567880"/>
            <a:chOff x="431800" y="1520825"/>
            <a:chExt cx="720000" cy="1567880"/>
          </a:xfrm>
        </p:grpSpPr>
        <p:sp>
          <p:nvSpPr>
            <p:cNvPr id="25" name="Rechteck 24"/>
            <p:cNvSpPr/>
            <p:nvPr/>
          </p:nvSpPr>
          <p:spPr>
            <a:xfrm>
              <a:off x="431800" y="1520825"/>
              <a:ext cx="720000" cy="1260103"/>
            </a:xfrm>
            <a:prstGeom prst="rect">
              <a:avLst/>
            </a:prstGeom>
            <a:solidFill>
              <a:srgbClr val="2D37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36000" rIns="0" bIns="0" rtlCol="0" anchor="t" anchorCtr="0"/>
            <a:lstStyle/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bg1"/>
                  </a:solidFill>
                </a:rPr>
                <a:t>R	45</a:t>
              </a:r>
            </a:p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bg1"/>
                  </a:solidFill>
                </a:rPr>
                <a:t>G	55</a:t>
              </a:r>
            </a:p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bg1"/>
                  </a:solidFill>
                </a:rPr>
                <a:t>B	60</a:t>
              </a: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431800" y="2780928"/>
              <a:ext cx="7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/>
                <a:t>3</a:t>
              </a: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7053304" y="1520825"/>
            <a:ext cx="720000" cy="1567880"/>
            <a:chOff x="431800" y="1520825"/>
            <a:chExt cx="720000" cy="1567880"/>
          </a:xfrm>
        </p:grpSpPr>
        <p:sp>
          <p:nvSpPr>
            <p:cNvPr id="28" name="Rechteck 27"/>
            <p:cNvSpPr/>
            <p:nvPr/>
          </p:nvSpPr>
          <p:spPr>
            <a:xfrm>
              <a:off x="431800" y="1520825"/>
              <a:ext cx="720000" cy="12601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36000" rIns="0" bIns="0" rtlCol="0" anchor="t" anchorCtr="0"/>
            <a:lstStyle/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bg1"/>
                  </a:solidFill>
                </a:rPr>
                <a:t>R	0</a:t>
              </a:r>
            </a:p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bg1"/>
                  </a:solidFill>
                </a:rPr>
                <a:t>G	0</a:t>
              </a:r>
            </a:p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bg1"/>
                  </a:solidFill>
                </a:rPr>
                <a:t>B	0</a:t>
              </a: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431800" y="2780928"/>
              <a:ext cx="7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/>
                <a:t>9</a:t>
              </a: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2857149" y="1520825"/>
            <a:ext cx="720000" cy="1567880"/>
            <a:chOff x="431800" y="1520825"/>
            <a:chExt cx="720000" cy="1567880"/>
          </a:xfrm>
        </p:grpSpPr>
        <p:sp>
          <p:nvSpPr>
            <p:cNvPr id="31" name="Rechteck 30"/>
            <p:cNvSpPr/>
            <p:nvPr/>
          </p:nvSpPr>
          <p:spPr>
            <a:xfrm>
              <a:off x="431800" y="1520825"/>
              <a:ext cx="720000" cy="1260103"/>
            </a:xfrm>
            <a:prstGeom prst="rect">
              <a:avLst/>
            </a:prstGeom>
            <a:solidFill>
              <a:srgbClr val="8C91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36000" rIns="0" bIns="0" rtlCol="0" anchor="t" anchorCtr="0"/>
            <a:lstStyle/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bg1"/>
                  </a:solidFill>
                </a:rPr>
                <a:t>R	140</a:t>
              </a:r>
            </a:p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bg1"/>
                  </a:solidFill>
                </a:rPr>
                <a:t>G	145</a:t>
              </a:r>
            </a:p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bg1"/>
                  </a:solidFill>
                </a:rPr>
                <a:t>B	150</a:t>
              </a: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431800" y="2780928"/>
              <a:ext cx="7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/>
                <a:t>4</a:t>
              </a:r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3696380" y="1520825"/>
            <a:ext cx="720000" cy="1567880"/>
            <a:chOff x="431800" y="1520825"/>
            <a:chExt cx="720000" cy="1567880"/>
          </a:xfrm>
        </p:grpSpPr>
        <p:sp>
          <p:nvSpPr>
            <p:cNvPr id="34" name="Rechteck 33"/>
            <p:cNvSpPr/>
            <p:nvPr/>
          </p:nvSpPr>
          <p:spPr>
            <a:xfrm>
              <a:off x="431800" y="1520825"/>
              <a:ext cx="720000" cy="1260103"/>
            </a:xfrm>
            <a:prstGeom prst="rect">
              <a:avLst/>
            </a:prstGeom>
            <a:solidFill>
              <a:srgbClr val="D20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36000" rIns="0" bIns="0" rtlCol="0" anchor="t" anchorCtr="0"/>
            <a:lstStyle/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bg1"/>
                  </a:solidFill>
                </a:rPr>
                <a:t>R	210</a:t>
              </a:r>
            </a:p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bg1"/>
                  </a:solidFill>
                </a:rPr>
                <a:t>G	5</a:t>
              </a:r>
            </a:p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bg1"/>
                  </a:solidFill>
                </a:rPr>
                <a:t>B	55</a:t>
              </a: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431800" y="2780928"/>
              <a:ext cx="7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/>
                <a:t>5</a:t>
              </a:r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4535611" y="1520825"/>
            <a:ext cx="720000" cy="1567880"/>
            <a:chOff x="431800" y="1520825"/>
            <a:chExt cx="720000" cy="1567880"/>
          </a:xfrm>
        </p:grpSpPr>
        <p:sp>
          <p:nvSpPr>
            <p:cNvPr id="37" name="Rechteck 36"/>
            <p:cNvSpPr/>
            <p:nvPr/>
          </p:nvSpPr>
          <p:spPr>
            <a:xfrm>
              <a:off x="431800" y="1520825"/>
              <a:ext cx="720000" cy="1260103"/>
            </a:xfrm>
            <a:prstGeom prst="rect">
              <a:avLst/>
            </a:prstGeom>
            <a:solidFill>
              <a:srgbClr val="EB82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36000" rIns="0" bIns="0" rtlCol="0" anchor="t" anchorCtr="0"/>
            <a:lstStyle/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tx1"/>
                  </a:solidFill>
                </a:rPr>
                <a:t>R	235</a:t>
              </a:r>
            </a:p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tx1"/>
                  </a:solidFill>
                </a:rPr>
                <a:t>G	130</a:t>
              </a:r>
            </a:p>
            <a:p>
              <a:pPr>
                <a:tabLst>
                  <a:tab pos="209550" algn="l"/>
                </a:tabLst>
              </a:pPr>
              <a:r>
                <a:rPr lang="de-CH" sz="1400" dirty="0">
                  <a:solidFill>
                    <a:schemeClr val="tx1"/>
                  </a:solidFill>
                </a:rPr>
                <a:t>B	155</a:t>
              </a: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431800" y="2780928"/>
              <a:ext cx="7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/>
                <a:t>6</a:t>
              </a:r>
            </a:p>
          </p:txBody>
        </p:sp>
      </p:grpSp>
      <p:sp>
        <p:nvSpPr>
          <p:cNvPr id="39" name="Textfeld 38"/>
          <p:cNvSpPr txBox="1"/>
          <p:nvPr/>
        </p:nvSpPr>
        <p:spPr>
          <a:xfrm>
            <a:off x="334800" y="3392997"/>
            <a:ext cx="9145496" cy="6463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de-CH" dirty="0"/>
              <a:t>Die Reihenfolge der zehn Farben ist definiert. </a:t>
            </a:r>
          </a:p>
          <a:p>
            <a:pPr>
              <a:lnSpc>
                <a:spcPts val="2200"/>
              </a:lnSpc>
            </a:pPr>
            <a:r>
              <a:rPr lang="de-CH" dirty="0"/>
              <a:t>Erste eingesetzte Farbe ist Mint.</a:t>
            </a:r>
          </a:p>
        </p:txBody>
      </p:sp>
    </p:spTree>
    <p:extLst>
      <p:ext uri="{BB962C8B-B14F-4D97-AF65-F5344CB8AC3E}">
        <p14:creationId xmlns:p14="http://schemas.microsoft.com/office/powerpoint/2010/main" val="49124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Agenda.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Titel Vortrag, Autor, DD.MM.YY  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17</a:t>
            </a:fld>
            <a:endParaRPr lang="de-CH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528459"/>
              </p:ext>
            </p:extLst>
          </p:nvPr>
        </p:nvGraphicFramePr>
        <p:xfrm>
          <a:off x="334963" y="1525997"/>
          <a:ext cx="11521677" cy="22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0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0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1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Situation – </a:t>
                      </a:r>
                      <a:r>
                        <a:rPr lang="de-CH" dirty="0" err="1" smtClean="0"/>
                        <a:t>where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we</a:t>
                      </a:r>
                      <a:r>
                        <a:rPr lang="de-CH" dirty="0" smtClean="0"/>
                        <a:t> stand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2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Goals – what we want to achieve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3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Strategy</a:t>
                      </a:r>
                      <a:r>
                        <a:rPr lang="de-CH" dirty="0" smtClean="0"/>
                        <a:t> – </a:t>
                      </a:r>
                      <a:r>
                        <a:rPr lang="de-CH" dirty="0" err="1" smtClean="0"/>
                        <a:t>how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we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execute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4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Action – </a:t>
                      </a:r>
                      <a:r>
                        <a:rPr lang="de-CH" dirty="0" err="1" smtClean="0"/>
                        <a:t>what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we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implement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5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Next steps – what needs to be decided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43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Agenda.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Titel Vortrag, Autor, DD.MM.YY  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18</a:t>
            </a:fld>
            <a:endParaRPr lang="de-CH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690128"/>
              </p:ext>
            </p:extLst>
          </p:nvPr>
        </p:nvGraphicFramePr>
        <p:xfrm>
          <a:off x="334963" y="1525997"/>
          <a:ext cx="11521677" cy="22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0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0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1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Situation – </a:t>
                      </a:r>
                      <a:r>
                        <a:rPr lang="de-CH" dirty="0" err="1" smtClean="0"/>
                        <a:t>where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we</a:t>
                      </a:r>
                      <a:r>
                        <a:rPr lang="de-CH" dirty="0" smtClean="0"/>
                        <a:t> stand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2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Goals – what we want to achieve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3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Strategy</a:t>
                      </a:r>
                      <a:r>
                        <a:rPr lang="de-CH" dirty="0" smtClean="0"/>
                        <a:t> – </a:t>
                      </a:r>
                      <a:r>
                        <a:rPr lang="de-CH" dirty="0" err="1" smtClean="0"/>
                        <a:t>how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we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execute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4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Action – </a:t>
                      </a:r>
                      <a:r>
                        <a:rPr lang="de-CH" dirty="0" err="1" smtClean="0"/>
                        <a:t>what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we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implement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5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Next steps – what needs to be decided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09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Säulendiagramm, Beispiel 1.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Titel Vortrag, Autor, DD.MM.YY  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19</a:t>
            </a:fld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>
            <a:off x="334800" y="1520826"/>
            <a:ext cx="4321338" cy="38883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de-CH" dirty="0"/>
              <a:t>Der Text zu einem Diagramm </a:t>
            </a:r>
            <a:r>
              <a:rPr lang="de-CH" dirty="0" smtClean="0"/>
              <a:t>ist </a:t>
            </a:r>
            <a:r>
              <a:rPr lang="de-CH" dirty="0"/>
              <a:t>knapp, eindeutig und bezieht sich nur auf das abgebildete </a:t>
            </a:r>
            <a:r>
              <a:rPr lang="de-CH" dirty="0" smtClean="0"/>
              <a:t>Diagramm</a:t>
            </a:r>
            <a:r>
              <a:rPr lang="de-CH" dirty="0"/>
              <a:t>.</a:t>
            </a: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617930687"/>
              </p:ext>
            </p:extLst>
          </p:nvPr>
        </p:nvGraphicFramePr>
        <p:xfrm>
          <a:off x="6058800" y="1520826"/>
          <a:ext cx="4608252" cy="3888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27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Titel-/Kapitelfolie, Titel 1</a:t>
            </a:r>
            <a:br>
              <a:rPr lang="de-CH" dirty="0"/>
            </a:br>
            <a:r>
              <a:rPr lang="de-CH" b="0" dirty="0"/>
              <a:t>Titel 2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Autor, DD.MM.YY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" b="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354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Säulendiagramm, Beispiel 2.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Titel Vortrag, Autor, DD.MM.YY  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20</a:t>
            </a:fld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>
            <a:off x="334963" y="1520826"/>
            <a:ext cx="4680917" cy="38883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de-CH" dirty="0"/>
              <a:t>Der Text zu einem Diagramm </a:t>
            </a:r>
            <a:r>
              <a:rPr lang="de-CH" dirty="0" smtClean="0"/>
              <a:t>ist </a:t>
            </a:r>
            <a:r>
              <a:rPr lang="de-CH" dirty="0"/>
              <a:t>knapp, eindeutig und bezieht sich nur auf das abgebildete </a:t>
            </a:r>
            <a:r>
              <a:rPr lang="de-CH" dirty="0" smtClean="0"/>
              <a:t>Diagramm</a:t>
            </a:r>
            <a:r>
              <a:rPr lang="de-CH" dirty="0"/>
              <a:t>.</a:t>
            </a: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700416966"/>
              </p:ext>
            </p:extLst>
          </p:nvPr>
        </p:nvGraphicFramePr>
        <p:xfrm>
          <a:off x="6059834" y="1520826"/>
          <a:ext cx="4608252" cy="3888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617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Säulendiagramm, Beispiel 3.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Titel Vortrag, Autor, DD.MM.YY  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21</a:t>
            </a:fld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>
            <a:off x="334800" y="1520826"/>
            <a:ext cx="4753088" cy="4355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de-CH" dirty="0"/>
              <a:t>Der Text zu einem Diagramm </a:t>
            </a:r>
            <a:r>
              <a:rPr lang="de-CH" dirty="0" smtClean="0"/>
              <a:t>ist </a:t>
            </a:r>
            <a:r>
              <a:rPr lang="de-CH" dirty="0"/>
              <a:t>knapp, eindeutig und bezieht sich nur auf das abgebildete </a:t>
            </a:r>
            <a:r>
              <a:rPr lang="de-CH" dirty="0" smtClean="0"/>
              <a:t>Diagramm</a:t>
            </a:r>
            <a:r>
              <a:rPr lang="de-CH" dirty="0"/>
              <a:t>.</a:t>
            </a: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453215580"/>
              </p:ext>
            </p:extLst>
          </p:nvPr>
        </p:nvGraphicFramePr>
        <p:xfrm>
          <a:off x="6058800" y="1512000"/>
          <a:ext cx="4608252" cy="4356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612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Säulendiagramm, Beispiel 4.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Titel Vortrag, Autor, DD.MM.YY  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22</a:t>
            </a:fld>
            <a:endParaRPr lang="de-CH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406792610"/>
              </p:ext>
            </p:extLst>
          </p:nvPr>
        </p:nvGraphicFramePr>
        <p:xfrm>
          <a:off x="-26042" y="1493664"/>
          <a:ext cx="8280400" cy="471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51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Balkendiagramm.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Titel Vortrag, Autor, DD.MM.YY  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23</a:t>
            </a:fld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>
            <a:off x="334963" y="1520826"/>
            <a:ext cx="8351837" cy="5940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de-CH" dirty="0"/>
              <a:t>Der Text zu einem Diagramm ist knapp, eindeutig und bezieht sich </a:t>
            </a:r>
            <a:br>
              <a:rPr lang="de-CH" dirty="0"/>
            </a:br>
            <a:r>
              <a:rPr lang="de-CH" dirty="0"/>
              <a:t>nur auf das abgebildete Diagramm.</a:t>
            </a: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398412496"/>
              </p:ext>
            </p:extLst>
          </p:nvPr>
        </p:nvGraphicFramePr>
        <p:xfrm>
          <a:off x="334800" y="2348880"/>
          <a:ext cx="8498050" cy="3744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15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Kuchendiagramm.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Titel Vortrag, Autor, DD.MM.YY  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24</a:t>
            </a:fld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>
            <a:off x="334800" y="1520826"/>
            <a:ext cx="9901400" cy="5940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de-CH" dirty="0"/>
              <a:t>Der Text zu einem Diagramm ist knapp, eindeutig und bezieht sich </a:t>
            </a:r>
            <a:br>
              <a:rPr lang="de-CH" dirty="0"/>
            </a:br>
            <a:r>
              <a:rPr lang="de-CH" dirty="0"/>
              <a:t>nur auf das abgebildete Diagramm.</a:t>
            </a: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981145357"/>
              </p:ext>
            </p:extLst>
          </p:nvPr>
        </p:nvGraphicFramePr>
        <p:xfrm>
          <a:off x="334800" y="2204864"/>
          <a:ext cx="11522238" cy="4032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843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Liniendiagramm.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Titel Vortrag, Autor, DD.MM.YY  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25</a:t>
            </a:fld>
            <a:endParaRPr lang="de-CH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703997084"/>
              </p:ext>
            </p:extLst>
          </p:nvPr>
        </p:nvGraphicFramePr>
        <p:xfrm>
          <a:off x="119336" y="2384884"/>
          <a:ext cx="11388538" cy="349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334800" y="1520826"/>
            <a:ext cx="6265256" cy="5940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de-CH" dirty="0"/>
              <a:t>Der Text zu einem Diagramm ist knapp, eindeutig und bezieht sich </a:t>
            </a:r>
            <a:r>
              <a:rPr lang="de-CH" dirty="0" smtClean="0"/>
              <a:t>nur </a:t>
            </a:r>
            <a:r>
              <a:rPr lang="de-CH" dirty="0"/>
              <a:t>auf das abgebildete Diagramm.</a:t>
            </a:r>
          </a:p>
        </p:txBody>
      </p:sp>
    </p:spTree>
    <p:extLst>
      <p:ext uri="{BB962C8B-B14F-4D97-AF65-F5344CB8AC3E}">
        <p14:creationId xmlns:p14="http://schemas.microsoft.com/office/powerpoint/2010/main" val="4502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Tabelle, Beispiel.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Titel Vortrag, Autor, DD.MM.YY  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26</a:t>
            </a:fld>
            <a:endParaRPr lang="de-CH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314456"/>
              </p:ext>
            </p:extLst>
          </p:nvPr>
        </p:nvGraphicFramePr>
        <p:xfrm>
          <a:off x="334964" y="1520824"/>
          <a:ext cx="11522074" cy="31665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408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1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1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1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Titel, Arial fett, 16pt. 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Text Arial 16 </a:t>
                      </a:r>
                      <a:r>
                        <a:rPr lang="de-CH" sz="1600" dirty="0" err="1" smtClean="0">
                          <a:solidFill>
                            <a:schemeClr val="tx1"/>
                          </a:solidFill>
                        </a:rPr>
                        <a:t>pt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328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Text Arial 16 </a:t>
                      </a:r>
                      <a:r>
                        <a:rPr lang="de-CH" sz="1600" dirty="0" err="1" smtClean="0">
                          <a:solidFill>
                            <a:schemeClr val="tx1"/>
                          </a:solidFill>
                        </a:rPr>
                        <a:t>pt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938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Text Arial 16 </a:t>
                      </a:r>
                      <a:r>
                        <a:rPr lang="de-CH" sz="1600" dirty="0" err="1" smtClean="0">
                          <a:solidFill>
                            <a:schemeClr val="tx1"/>
                          </a:solidFill>
                        </a:rPr>
                        <a:t>pt</a:t>
                      </a:r>
                      <a:endParaRPr lang="de-CH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3940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321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291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Text Arial 16 </a:t>
                      </a:r>
                      <a:r>
                        <a:rPr lang="de-CH" sz="1600" dirty="0" err="1" smtClean="0">
                          <a:solidFill>
                            <a:schemeClr val="tx1"/>
                          </a:solidFill>
                        </a:rPr>
                        <a:t>pt</a:t>
                      </a:r>
                      <a:endParaRPr lang="de-CH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328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Text Arial 16 </a:t>
                      </a:r>
                      <a:r>
                        <a:rPr lang="de-CH" sz="1600" dirty="0" err="1" smtClean="0">
                          <a:solidFill>
                            <a:schemeClr val="tx1"/>
                          </a:solidFill>
                        </a:rPr>
                        <a:t>pt</a:t>
                      </a:r>
                      <a:endParaRPr lang="de-CH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938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Text Arial 16 </a:t>
                      </a:r>
                      <a:r>
                        <a:rPr lang="de-CH" sz="1600" dirty="0" err="1" smtClean="0">
                          <a:solidFill>
                            <a:schemeClr val="tx1"/>
                          </a:solidFill>
                        </a:rPr>
                        <a:t>pt</a:t>
                      </a:r>
                      <a:endParaRPr lang="de-CH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3940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321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291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Text Arial 16 </a:t>
                      </a:r>
                      <a:r>
                        <a:rPr lang="de-CH" sz="1600" dirty="0" err="1" smtClean="0">
                          <a:solidFill>
                            <a:schemeClr val="tx1"/>
                          </a:solidFill>
                        </a:rPr>
                        <a:t>pt</a:t>
                      </a:r>
                      <a:endParaRPr lang="de-CH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938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Text Arial 16 </a:t>
                      </a:r>
                      <a:r>
                        <a:rPr lang="de-CH" sz="1600" dirty="0" err="1" smtClean="0">
                          <a:solidFill>
                            <a:schemeClr val="tx1"/>
                          </a:solidFill>
                        </a:rPr>
                        <a:t>pt</a:t>
                      </a:r>
                      <a:endParaRPr lang="de-CH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3940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321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291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Vielen Dank</a:t>
            </a:r>
            <a:br>
              <a:rPr lang="de-CH" dirty="0"/>
            </a:br>
            <a:r>
              <a:rPr lang="de-CH" b="0" dirty="0"/>
              <a:t>für Ihre Aufmerksamkeit.</a:t>
            </a:r>
          </a:p>
        </p:txBody>
      </p:sp>
    </p:spTree>
    <p:extLst>
      <p:ext uri="{BB962C8B-B14F-4D97-AF65-F5344CB8AC3E}">
        <p14:creationId xmlns:p14="http://schemas.microsoft.com/office/powerpoint/2010/main" val="692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Raster, Schulterhöhe</a:t>
            </a:r>
            <a:r>
              <a:rPr lang="de-CH" dirty="0" smtClean="0"/>
              <a:t>.</a:t>
            </a:r>
            <a:br>
              <a:rPr lang="de-CH" dirty="0" smtClean="0"/>
            </a:br>
            <a:r>
              <a:rPr lang="de-CH" dirty="0" smtClean="0"/>
              <a:t>Inhalt </a:t>
            </a:r>
            <a:r>
              <a:rPr lang="de-CH" dirty="0" smtClean="0"/>
              <a:t>1-spaltig.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94800" y="1686203"/>
            <a:ext cx="7199312" cy="4551085"/>
          </a:xfrm>
        </p:spPr>
        <p:txBody>
          <a:bodyPr/>
          <a:lstStyle/>
          <a:p>
            <a:r>
              <a:rPr lang="de-CH" dirty="0"/>
              <a:t>Die rote Linie ist die Schulterhöhe.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Sie </a:t>
            </a:r>
            <a:r>
              <a:rPr lang="de-CH" dirty="0"/>
              <a:t>kennzeichnet die obere Begrenzung für Lauftext, </a:t>
            </a:r>
            <a:r>
              <a:rPr lang="de-CH" dirty="0" smtClean="0"/>
              <a:t>Bilder </a:t>
            </a:r>
            <a:r>
              <a:rPr lang="de-CH" dirty="0"/>
              <a:t>und Grafiken.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Ausnahme</a:t>
            </a:r>
            <a:r>
              <a:rPr lang="de-CH" dirty="0"/>
              <a:t>: Seitenfüllende Bilder.</a:t>
            </a:r>
          </a:p>
          <a:p>
            <a:endParaRPr lang="de-CH" dirty="0"/>
          </a:p>
          <a:p>
            <a:r>
              <a:rPr lang="de-CH" dirty="0"/>
              <a:t>Bilder und Texte richten sich nach dem Raster aus</a:t>
            </a:r>
            <a:r>
              <a:rPr lang="de-CH" dirty="0" smtClean="0"/>
              <a:t>.</a:t>
            </a:r>
          </a:p>
          <a:p>
            <a:endParaRPr lang="de-CH" dirty="0"/>
          </a:p>
          <a:p>
            <a:r>
              <a:rPr lang="de-CH" dirty="0" smtClean="0"/>
              <a:t>Der Raster kann über «Ansicht» -&gt; «Führungslinien» eingeblendet werden.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Titel Vortrag, Autor, DD.MM.YY 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3</a:t>
            </a:fld>
            <a:endParaRPr lang="de-CH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334800" y="1520825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9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Raster, Schulterhöhe</a:t>
            </a:r>
            <a:r>
              <a:rPr lang="de-CH" dirty="0" smtClean="0"/>
              <a:t>.</a:t>
            </a:r>
            <a:br>
              <a:rPr lang="de-CH" dirty="0" smtClean="0"/>
            </a:br>
            <a:r>
              <a:rPr lang="de-CH" dirty="0" smtClean="0"/>
              <a:t>Inhalt 2-spaltig, </a:t>
            </a:r>
            <a:r>
              <a:rPr lang="de-CH" dirty="0" smtClean="0"/>
              <a:t>schmal.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Titel Vortrag, Autor, DD.MM.YY 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4</a:t>
            </a:fld>
            <a:endParaRPr lang="de-CH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334800" y="1520825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nhaltsplatzhalter 2"/>
          <p:cNvSpPr txBox="1">
            <a:spLocks/>
          </p:cNvSpPr>
          <p:nvPr/>
        </p:nvSpPr>
        <p:spPr>
          <a:xfrm>
            <a:off x="8112125" y="1664804"/>
            <a:ext cx="3744913" cy="4572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smtClean="0"/>
              <a:t>Die rote Linie ist die Schulterhöhe. </a:t>
            </a:r>
          </a:p>
          <a:p>
            <a:r>
              <a:rPr lang="de-CH" dirty="0" smtClean="0"/>
              <a:t>Sie kennzeichnet die obere Begrenzung für Lauftext, </a:t>
            </a:r>
            <a:br>
              <a:rPr lang="de-CH" dirty="0" smtClean="0"/>
            </a:br>
            <a:r>
              <a:rPr lang="de-CH" dirty="0" smtClean="0"/>
              <a:t>Bilder und Grafiken. 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Ausnahme: Seitenfüllende Bilder.</a:t>
            </a:r>
          </a:p>
          <a:p>
            <a:endParaRPr lang="de-CH" dirty="0" smtClean="0"/>
          </a:p>
          <a:p>
            <a:r>
              <a:rPr lang="de-CH" dirty="0" smtClean="0"/>
              <a:t>Bilder und Texte richten sich nach dem Raster aus.</a:t>
            </a:r>
          </a:p>
          <a:p>
            <a:endParaRPr lang="de-CH" dirty="0" smtClean="0"/>
          </a:p>
          <a:p>
            <a:r>
              <a:rPr lang="de-CH" dirty="0" smtClean="0"/>
              <a:t>Der Raster kann über «Ansicht» </a:t>
            </a:r>
            <a:br>
              <a:rPr lang="de-CH" dirty="0" smtClean="0"/>
            </a:br>
            <a:r>
              <a:rPr lang="de-CH" dirty="0" smtClean="0"/>
              <a:t>-&gt; «Führungslinien» eingeblendet werden.</a:t>
            </a:r>
            <a:endParaRPr lang="de-CH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4224340" y="1664804"/>
            <a:ext cx="3743323" cy="4572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smtClean="0"/>
              <a:t>Die rote Linie ist die Schulterhöhe. </a:t>
            </a:r>
            <a:br>
              <a:rPr lang="de-CH" dirty="0" smtClean="0"/>
            </a:br>
            <a:r>
              <a:rPr lang="de-CH" dirty="0" smtClean="0"/>
              <a:t>Sie kennzeichnet die obere Begrenzung für Lauftext, </a:t>
            </a:r>
            <a:br>
              <a:rPr lang="de-CH" dirty="0" smtClean="0"/>
            </a:br>
            <a:r>
              <a:rPr lang="de-CH" dirty="0" smtClean="0"/>
              <a:t>Bilder und Grafiken. 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Ausnahme: Seitenfüllende Bilder.</a:t>
            </a:r>
          </a:p>
          <a:p>
            <a:endParaRPr lang="de-CH" dirty="0" smtClean="0"/>
          </a:p>
          <a:p>
            <a:r>
              <a:rPr lang="de-CH" dirty="0" smtClean="0"/>
              <a:t>Bilder und Texte richten sich nach dem Raster aus.</a:t>
            </a:r>
          </a:p>
          <a:p>
            <a:endParaRPr lang="de-CH" dirty="0" smtClean="0"/>
          </a:p>
          <a:p>
            <a:r>
              <a:rPr lang="de-CH" dirty="0" smtClean="0"/>
              <a:t>Der Raster kann über «Ansicht» </a:t>
            </a:r>
            <a:br>
              <a:rPr lang="de-CH" dirty="0" smtClean="0"/>
            </a:br>
            <a:r>
              <a:rPr lang="de-CH" dirty="0" smtClean="0"/>
              <a:t>-&gt; «Führungslinien» eingeblendet werden.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323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Raster, Schulterhöhe</a:t>
            </a:r>
            <a:r>
              <a:rPr lang="de-CH" dirty="0" smtClean="0"/>
              <a:t>.</a:t>
            </a:r>
            <a:br>
              <a:rPr lang="de-CH" dirty="0" smtClean="0"/>
            </a:br>
            <a:r>
              <a:rPr lang="de-CH" dirty="0" smtClean="0"/>
              <a:t>Inhalt </a:t>
            </a:r>
            <a:r>
              <a:rPr lang="de-CH" dirty="0" smtClean="0"/>
              <a:t>3-spaltig.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800" y="1664804"/>
            <a:ext cx="3745078" cy="4572484"/>
          </a:xfrm>
        </p:spPr>
        <p:txBody>
          <a:bodyPr/>
          <a:lstStyle/>
          <a:p>
            <a:r>
              <a:rPr lang="de-CH" dirty="0"/>
              <a:t>Die rote Linie ist die Schulterhöhe. </a:t>
            </a:r>
            <a:endParaRPr lang="de-CH" dirty="0" smtClean="0"/>
          </a:p>
          <a:p>
            <a:r>
              <a:rPr lang="de-CH" dirty="0" smtClean="0"/>
              <a:t>Sie </a:t>
            </a:r>
            <a:r>
              <a:rPr lang="de-CH" dirty="0"/>
              <a:t>kennzeichnet die obere Begrenzung für Lauftext,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Bilder </a:t>
            </a:r>
            <a:r>
              <a:rPr lang="de-CH" dirty="0"/>
              <a:t>und Grafiken.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Ausnahme</a:t>
            </a:r>
            <a:r>
              <a:rPr lang="de-CH" dirty="0"/>
              <a:t>: Seitenfüllende Bilder.</a:t>
            </a:r>
          </a:p>
          <a:p>
            <a:endParaRPr lang="de-CH" dirty="0"/>
          </a:p>
          <a:p>
            <a:r>
              <a:rPr lang="de-CH" dirty="0"/>
              <a:t>Bilder und Texte richten sich </a:t>
            </a:r>
            <a:r>
              <a:rPr lang="de-CH" dirty="0" smtClean="0"/>
              <a:t>nach </a:t>
            </a:r>
            <a:r>
              <a:rPr lang="de-CH" dirty="0"/>
              <a:t>dem Raster aus</a:t>
            </a:r>
            <a:r>
              <a:rPr lang="de-CH" dirty="0" smtClean="0"/>
              <a:t>.</a:t>
            </a:r>
          </a:p>
          <a:p>
            <a:endParaRPr lang="de-CH" dirty="0"/>
          </a:p>
          <a:p>
            <a:r>
              <a:rPr lang="de-CH" dirty="0" smtClean="0"/>
              <a:t>Der Raster kann über «Ansicht» </a:t>
            </a:r>
            <a:br>
              <a:rPr lang="de-CH" dirty="0" smtClean="0"/>
            </a:br>
            <a:r>
              <a:rPr lang="de-CH" dirty="0" smtClean="0"/>
              <a:t>-&gt; «Führungslinien» eingeblendet werden.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Titel Vortrag, Autor, DD.MM.YY 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5</a:t>
            </a:fld>
            <a:endParaRPr lang="de-CH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334800" y="1520825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nhaltsplatzhalter 2"/>
          <p:cNvSpPr txBox="1">
            <a:spLocks/>
          </p:cNvSpPr>
          <p:nvPr/>
        </p:nvSpPr>
        <p:spPr>
          <a:xfrm>
            <a:off x="8112125" y="1664804"/>
            <a:ext cx="3744913" cy="4572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smtClean="0"/>
              <a:t>Die rote Linie ist die Schulterhöhe. </a:t>
            </a:r>
          </a:p>
          <a:p>
            <a:r>
              <a:rPr lang="de-CH" dirty="0" smtClean="0"/>
              <a:t>Sie kennzeichnet die obere Begrenzung für Lauftext, </a:t>
            </a:r>
            <a:br>
              <a:rPr lang="de-CH" dirty="0" smtClean="0"/>
            </a:br>
            <a:r>
              <a:rPr lang="de-CH" dirty="0" smtClean="0"/>
              <a:t>Bilder und Grafiken. 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Ausnahme: Seitenfüllende Bilder.</a:t>
            </a:r>
          </a:p>
          <a:p>
            <a:endParaRPr lang="de-CH" dirty="0" smtClean="0"/>
          </a:p>
          <a:p>
            <a:r>
              <a:rPr lang="de-CH" dirty="0" smtClean="0"/>
              <a:t>Bilder und Texte richten sich nach dem Raster aus.</a:t>
            </a:r>
          </a:p>
          <a:p>
            <a:endParaRPr lang="de-CH" dirty="0" smtClean="0"/>
          </a:p>
          <a:p>
            <a:r>
              <a:rPr lang="de-CH" dirty="0" smtClean="0"/>
              <a:t>Der Raster kann über «Ansicht» </a:t>
            </a:r>
            <a:br>
              <a:rPr lang="de-CH" dirty="0" smtClean="0"/>
            </a:br>
            <a:r>
              <a:rPr lang="de-CH" dirty="0" smtClean="0"/>
              <a:t>-&gt; «Führungslinien» eingeblendet werden.</a:t>
            </a:r>
            <a:endParaRPr lang="de-CH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4224340" y="1664804"/>
            <a:ext cx="3743323" cy="4572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smtClean="0"/>
              <a:t>Die rote Linie ist die Schulterhöhe. </a:t>
            </a:r>
            <a:br>
              <a:rPr lang="de-CH" dirty="0" smtClean="0"/>
            </a:br>
            <a:r>
              <a:rPr lang="de-CH" dirty="0" smtClean="0"/>
              <a:t>Sie kennzeichnet die obere Begrenzung für Lauftext, </a:t>
            </a:r>
            <a:br>
              <a:rPr lang="de-CH" dirty="0" smtClean="0"/>
            </a:br>
            <a:r>
              <a:rPr lang="de-CH" dirty="0" smtClean="0"/>
              <a:t>Bilder und Grafiken. 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Ausnahme: Seitenfüllende Bilder.</a:t>
            </a:r>
          </a:p>
          <a:p>
            <a:endParaRPr lang="de-CH" dirty="0" smtClean="0"/>
          </a:p>
          <a:p>
            <a:r>
              <a:rPr lang="de-CH" dirty="0" smtClean="0"/>
              <a:t>Bilder und Texte richten sich nach dem Raster aus.</a:t>
            </a:r>
          </a:p>
          <a:p>
            <a:endParaRPr lang="de-CH" dirty="0" smtClean="0"/>
          </a:p>
          <a:p>
            <a:r>
              <a:rPr lang="de-CH" dirty="0" smtClean="0"/>
              <a:t>Der Raster kann über «Ansicht» </a:t>
            </a:r>
            <a:br>
              <a:rPr lang="de-CH" dirty="0" smtClean="0"/>
            </a:br>
            <a:r>
              <a:rPr lang="de-CH" dirty="0" smtClean="0"/>
              <a:t>-&gt; «Führungslinien» eingeblendet werden.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545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Raster, Schulterhöhe.</a:t>
            </a:r>
            <a:br>
              <a:rPr lang="de-CH" dirty="0"/>
            </a:br>
            <a:r>
              <a:rPr lang="de-CH" dirty="0"/>
              <a:t>Inhalt </a:t>
            </a:r>
            <a:r>
              <a:rPr lang="de-CH" dirty="0" smtClean="0"/>
              <a:t>2-spaltig</a:t>
            </a:r>
            <a:r>
              <a:rPr lang="de-CH" dirty="0"/>
              <a:t>, </a:t>
            </a:r>
            <a:r>
              <a:rPr lang="de-CH" dirty="0" smtClean="0"/>
              <a:t>ganze </a:t>
            </a:r>
            <a:r>
              <a:rPr lang="de-CH" dirty="0" smtClean="0"/>
              <a:t>Breite.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963" y="1664804"/>
            <a:ext cx="5689600" cy="4572484"/>
          </a:xfrm>
        </p:spPr>
        <p:txBody>
          <a:bodyPr/>
          <a:lstStyle/>
          <a:p>
            <a:r>
              <a:rPr lang="de-CH" dirty="0"/>
              <a:t>Die rote Linie ist die Schulterhöhe. </a:t>
            </a:r>
            <a:endParaRPr lang="de-CH" dirty="0" smtClean="0"/>
          </a:p>
          <a:p>
            <a:r>
              <a:rPr lang="de-CH" dirty="0" smtClean="0"/>
              <a:t>Sie </a:t>
            </a:r>
            <a:r>
              <a:rPr lang="de-CH" dirty="0"/>
              <a:t>kennzeichnet die obere Begrenzung für Lauftext, Bilder und Grafiken.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Ausnahme</a:t>
            </a:r>
            <a:r>
              <a:rPr lang="de-CH" dirty="0"/>
              <a:t>: Seitenfüllende Bilder.</a:t>
            </a:r>
          </a:p>
          <a:p>
            <a:endParaRPr lang="de-CH" dirty="0"/>
          </a:p>
          <a:p>
            <a:r>
              <a:rPr lang="de-CH" dirty="0"/>
              <a:t>Bilder und Texte richten sich nach dem Raster aus</a:t>
            </a:r>
            <a:r>
              <a:rPr lang="de-CH" dirty="0" smtClean="0"/>
              <a:t>.</a:t>
            </a:r>
          </a:p>
          <a:p>
            <a:endParaRPr lang="de-CH" dirty="0"/>
          </a:p>
          <a:p>
            <a:r>
              <a:rPr lang="de-CH" dirty="0" smtClean="0"/>
              <a:t>Der Raster kann über «Ansicht» -&gt; «Führungslinien» eingeblendet werden.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Titel Vortrag, Autor, DD.MM.YY 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6</a:t>
            </a:fld>
            <a:endParaRPr lang="de-CH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334800" y="1520825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nhaltsplatzhalter 2"/>
          <p:cNvSpPr txBox="1">
            <a:spLocks/>
          </p:cNvSpPr>
          <p:nvPr/>
        </p:nvSpPr>
        <p:spPr>
          <a:xfrm>
            <a:off x="6167438" y="1664804"/>
            <a:ext cx="5689600" cy="4572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smtClean="0"/>
              <a:t>Die rote Linie ist die Schulterhöhe. </a:t>
            </a:r>
          </a:p>
          <a:p>
            <a:r>
              <a:rPr lang="de-CH" dirty="0" smtClean="0"/>
              <a:t>Sie kennzeichnet die obere Begrenzung für Lauftext, Bilder und Grafiken. 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Ausnahme: Seitenfüllende Bilder.</a:t>
            </a:r>
          </a:p>
          <a:p>
            <a:endParaRPr lang="de-CH" dirty="0" smtClean="0"/>
          </a:p>
          <a:p>
            <a:r>
              <a:rPr lang="de-CH" dirty="0" smtClean="0"/>
              <a:t>Bilder und Texte richten sich nach dem Raster aus.</a:t>
            </a:r>
          </a:p>
          <a:p>
            <a:endParaRPr lang="de-CH" dirty="0" smtClean="0"/>
          </a:p>
          <a:p>
            <a:r>
              <a:rPr lang="de-CH" dirty="0" smtClean="0"/>
              <a:t>Der Raster kann über «Ansicht» -&gt; «Führungslinien» eingeblendet werden.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9083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Seitentitel, maximal 2 Zeilen.</a:t>
            </a:r>
            <a:br>
              <a:rPr lang="de-CH" dirty="0"/>
            </a:br>
            <a:r>
              <a:rPr lang="de-CH" dirty="0"/>
              <a:t>Inhalt </a:t>
            </a:r>
            <a:r>
              <a:rPr lang="de-CH" dirty="0" smtClean="0"/>
              <a:t>1-spaltig.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/>
              <a:t>Zwischentitel, optional</a:t>
            </a:r>
          </a:p>
          <a:p>
            <a:r>
              <a:rPr lang="de-CH" dirty="0"/>
              <a:t>Lauftext, Arial 18 </a:t>
            </a:r>
            <a:r>
              <a:rPr lang="de-CH" dirty="0" err="1"/>
              <a:t>pt</a:t>
            </a:r>
            <a:r>
              <a:rPr lang="de-CH" dirty="0"/>
              <a:t>, Zeilenabstand 22 </a:t>
            </a:r>
            <a:r>
              <a:rPr lang="de-CH" dirty="0" err="1"/>
              <a:t>pt</a:t>
            </a:r>
            <a:r>
              <a:rPr lang="de-CH" dirty="0"/>
              <a:t>. </a:t>
            </a:r>
            <a:r>
              <a:rPr lang="de-CH" dirty="0">
                <a:solidFill>
                  <a:schemeClr val="accent5"/>
                </a:solidFill>
              </a:rPr>
              <a:t>Textauszeichnung.</a:t>
            </a:r>
          </a:p>
          <a:p>
            <a:endParaRPr lang="de-CH" dirty="0"/>
          </a:p>
          <a:p>
            <a:pPr lvl="1"/>
            <a:r>
              <a:rPr lang="de-CH" dirty="0" smtClean="0"/>
              <a:t>Aufzählung</a:t>
            </a:r>
            <a:endParaRPr lang="de-CH" dirty="0"/>
          </a:p>
          <a:p>
            <a:pPr lvl="1"/>
            <a:endParaRPr lang="de-CH" dirty="0"/>
          </a:p>
          <a:p>
            <a:pPr lvl="1"/>
            <a:r>
              <a:rPr lang="de-CH" dirty="0" smtClean="0"/>
              <a:t>Aufzählung</a:t>
            </a:r>
            <a:endParaRPr lang="de-CH" dirty="0"/>
          </a:p>
          <a:p>
            <a:pPr lvl="1"/>
            <a:endParaRPr lang="de-CH" dirty="0"/>
          </a:p>
          <a:p>
            <a:pPr lvl="1"/>
            <a:r>
              <a:rPr lang="de-CH" dirty="0" smtClean="0"/>
              <a:t>Aufzählung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Titel Vortrag, Autor, DD.MM.YY 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10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Seitentitel, maximal 2 Zeilen.</a:t>
            </a:r>
            <a:br>
              <a:rPr lang="de-CH" dirty="0"/>
            </a:br>
            <a:r>
              <a:rPr lang="de-CH" dirty="0"/>
              <a:t>Inhalt 2-spaltig, </a:t>
            </a:r>
            <a:r>
              <a:rPr lang="de-CH" dirty="0" smtClean="0"/>
              <a:t>schmal.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Titel Vortrag, Autor, DD.MM.YY 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CH" b="1" dirty="0"/>
              <a:t>Zwischentitel, optional</a:t>
            </a:r>
          </a:p>
          <a:p>
            <a:r>
              <a:rPr lang="de-CH" dirty="0"/>
              <a:t>Lauftext, Arial 18 </a:t>
            </a:r>
            <a:r>
              <a:rPr lang="de-CH" dirty="0" err="1"/>
              <a:t>pt</a:t>
            </a:r>
            <a:r>
              <a:rPr lang="de-CH" dirty="0"/>
              <a:t>,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Zeilenabstand </a:t>
            </a:r>
            <a:r>
              <a:rPr lang="de-CH" dirty="0"/>
              <a:t>22 </a:t>
            </a:r>
            <a:r>
              <a:rPr lang="de-CH" dirty="0" err="1"/>
              <a:t>pt</a:t>
            </a:r>
            <a:r>
              <a:rPr lang="de-CH" dirty="0"/>
              <a:t>. </a:t>
            </a:r>
            <a:r>
              <a:rPr lang="de-CH" dirty="0">
                <a:solidFill>
                  <a:schemeClr val="accent5"/>
                </a:solidFill>
              </a:rPr>
              <a:t>Textauszeichnung.</a:t>
            </a:r>
          </a:p>
          <a:p>
            <a:endParaRPr lang="de-CH" dirty="0"/>
          </a:p>
          <a:p>
            <a:pPr lvl="1"/>
            <a:r>
              <a:rPr lang="de-CH" dirty="0"/>
              <a:t>Aufzählung</a:t>
            </a:r>
          </a:p>
          <a:p>
            <a:pPr lvl="1"/>
            <a:endParaRPr lang="de-CH" dirty="0"/>
          </a:p>
          <a:p>
            <a:pPr lvl="1"/>
            <a:r>
              <a:rPr lang="de-CH" dirty="0"/>
              <a:t>Aufzählung</a:t>
            </a:r>
          </a:p>
          <a:p>
            <a:pPr lvl="1"/>
            <a:endParaRPr lang="de-CH" dirty="0"/>
          </a:p>
          <a:p>
            <a:pPr lvl="1"/>
            <a:r>
              <a:rPr lang="de-CH" dirty="0"/>
              <a:t>Aufzählung</a:t>
            </a:r>
          </a:p>
          <a:p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de-CH" b="1" dirty="0"/>
              <a:t>Zwischentitel, optional</a:t>
            </a:r>
          </a:p>
          <a:p>
            <a:r>
              <a:rPr lang="de-CH" dirty="0"/>
              <a:t>Lauftext, Arial 18 </a:t>
            </a:r>
            <a:r>
              <a:rPr lang="de-CH" dirty="0" err="1"/>
              <a:t>pt</a:t>
            </a:r>
            <a:r>
              <a:rPr lang="de-CH" dirty="0"/>
              <a:t>,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Zeilenabstand </a:t>
            </a:r>
            <a:r>
              <a:rPr lang="de-CH" dirty="0"/>
              <a:t>22 </a:t>
            </a:r>
            <a:r>
              <a:rPr lang="de-CH" dirty="0" err="1"/>
              <a:t>pt</a:t>
            </a:r>
            <a:r>
              <a:rPr lang="de-CH" dirty="0"/>
              <a:t>. </a:t>
            </a:r>
            <a:br>
              <a:rPr lang="de-CH" dirty="0"/>
            </a:br>
            <a:r>
              <a:rPr lang="de-CH" dirty="0">
                <a:solidFill>
                  <a:schemeClr val="accent5"/>
                </a:solidFill>
              </a:rPr>
              <a:t>Textauszeichnung.</a:t>
            </a:r>
          </a:p>
          <a:p>
            <a:endParaRPr lang="de-CH" dirty="0"/>
          </a:p>
          <a:p>
            <a:pPr lvl="1"/>
            <a:r>
              <a:rPr lang="de-CH" dirty="0"/>
              <a:t>Aufzählung</a:t>
            </a:r>
          </a:p>
          <a:p>
            <a:pPr lvl="1"/>
            <a:endParaRPr lang="de-CH" dirty="0"/>
          </a:p>
          <a:p>
            <a:pPr lvl="1"/>
            <a:r>
              <a:rPr lang="de-CH" dirty="0"/>
              <a:t>Aufzählung</a:t>
            </a:r>
          </a:p>
          <a:p>
            <a:pPr lvl="1"/>
            <a:endParaRPr lang="de-CH" dirty="0"/>
          </a:p>
          <a:p>
            <a:pPr lvl="1"/>
            <a:r>
              <a:rPr lang="de-CH" dirty="0"/>
              <a:t>Aufzählung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495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Seitentitel, maximal 2 Zeilen.</a:t>
            </a:r>
            <a:br>
              <a:rPr lang="de-CH" dirty="0"/>
            </a:br>
            <a:r>
              <a:rPr lang="de-CH" dirty="0"/>
              <a:t>Inhalt </a:t>
            </a:r>
            <a:r>
              <a:rPr lang="de-CH" dirty="0" smtClean="0"/>
              <a:t>3-spaltig.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/>
              <a:t>Zwischentitel, optional</a:t>
            </a:r>
          </a:p>
          <a:p>
            <a:r>
              <a:rPr lang="de-CH" dirty="0"/>
              <a:t>Lauftext, Arial 18 </a:t>
            </a:r>
            <a:r>
              <a:rPr lang="de-CH" dirty="0" err="1"/>
              <a:t>pt</a:t>
            </a:r>
            <a:r>
              <a:rPr lang="de-CH" dirty="0"/>
              <a:t>,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Zeilenabstand </a:t>
            </a:r>
            <a:r>
              <a:rPr lang="de-CH" dirty="0"/>
              <a:t>22 </a:t>
            </a:r>
            <a:r>
              <a:rPr lang="de-CH" dirty="0" err="1"/>
              <a:t>pt</a:t>
            </a:r>
            <a:r>
              <a:rPr lang="de-CH" dirty="0"/>
              <a:t>. </a:t>
            </a:r>
            <a:r>
              <a:rPr lang="de-CH" dirty="0">
                <a:solidFill>
                  <a:schemeClr val="accent5"/>
                </a:solidFill>
              </a:rPr>
              <a:t>Textauszeichnung.</a:t>
            </a:r>
          </a:p>
          <a:p>
            <a:endParaRPr lang="de-CH" dirty="0"/>
          </a:p>
          <a:p>
            <a:pPr lvl="1"/>
            <a:r>
              <a:rPr lang="de-CH" dirty="0" smtClean="0"/>
              <a:t>Aufzählung</a:t>
            </a:r>
            <a:endParaRPr lang="de-CH" dirty="0"/>
          </a:p>
          <a:p>
            <a:pPr lvl="1"/>
            <a:endParaRPr lang="de-CH" dirty="0"/>
          </a:p>
          <a:p>
            <a:pPr lvl="1"/>
            <a:r>
              <a:rPr lang="de-CH" dirty="0" smtClean="0"/>
              <a:t>Aufzählung</a:t>
            </a:r>
            <a:endParaRPr lang="de-CH" dirty="0"/>
          </a:p>
          <a:p>
            <a:pPr lvl="1"/>
            <a:endParaRPr lang="de-CH" dirty="0"/>
          </a:p>
          <a:p>
            <a:pPr lvl="1"/>
            <a:r>
              <a:rPr lang="de-CH" dirty="0" smtClean="0"/>
              <a:t>Aufzählung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Titel Vortrag, Autor, DD.MM.YY 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CH" b="1" dirty="0"/>
              <a:t>Zwischentitel, optional</a:t>
            </a:r>
          </a:p>
          <a:p>
            <a:r>
              <a:rPr lang="de-CH" dirty="0"/>
              <a:t>Lauftext, Arial 18 </a:t>
            </a:r>
            <a:r>
              <a:rPr lang="de-CH" dirty="0" err="1"/>
              <a:t>pt</a:t>
            </a:r>
            <a:r>
              <a:rPr lang="de-CH" dirty="0"/>
              <a:t>,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Zeilenabstand </a:t>
            </a:r>
            <a:r>
              <a:rPr lang="de-CH" dirty="0"/>
              <a:t>22 </a:t>
            </a:r>
            <a:r>
              <a:rPr lang="de-CH" dirty="0" err="1"/>
              <a:t>pt</a:t>
            </a:r>
            <a:r>
              <a:rPr lang="de-CH" dirty="0"/>
              <a:t>. </a:t>
            </a:r>
            <a:r>
              <a:rPr lang="de-CH" dirty="0">
                <a:solidFill>
                  <a:schemeClr val="accent5"/>
                </a:solidFill>
              </a:rPr>
              <a:t>Textauszeichnung.</a:t>
            </a:r>
          </a:p>
          <a:p>
            <a:endParaRPr lang="de-CH" dirty="0"/>
          </a:p>
          <a:p>
            <a:pPr lvl="1"/>
            <a:r>
              <a:rPr lang="de-CH" dirty="0"/>
              <a:t>Aufzählung</a:t>
            </a:r>
          </a:p>
          <a:p>
            <a:pPr lvl="1"/>
            <a:endParaRPr lang="de-CH" dirty="0"/>
          </a:p>
          <a:p>
            <a:pPr lvl="1"/>
            <a:r>
              <a:rPr lang="de-CH" dirty="0"/>
              <a:t>Aufzählung</a:t>
            </a:r>
          </a:p>
          <a:p>
            <a:pPr lvl="1"/>
            <a:endParaRPr lang="de-CH" dirty="0"/>
          </a:p>
          <a:p>
            <a:pPr lvl="1"/>
            <a:r>
              <a:rPr lang="de-CH" dirty="0"/>
              <a:t>Aufzählung</a:t>
            </a:r>
          </a:p>
          <a:p>
            <a:endParaRPr lang="de-CH" dirty="0"/>
          </a:p>
        </p:txBody>
      </p:sp>
      <p:sp>
        <p:nvSpPr>
          <p:cNvPr id="8" name="Inhaltsplatzhalter 7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de-CH" b="1" dirty="0"/>
              <a:t>Zwischentitel, optional</a:t>
            </a:r>
          </a:p>
          <a:p>
            <a:r>
              <a:rPr lang="de-CH" dirty="0"/>
              <a:t>Lauftext, Arial 18 </a:t>
            </a:r>
            <a:r>
              <a:rPr lang="de-CH" dirty="0" err="1"/>
              <a:t>pt</a:t>
            </a:r>
            <a:r>
              <a:rPr lang="de-CH" dirty="0"/>
              <a:t>,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Zeilenabstand </a:t>
            </a:r>
            <a:r>
              <a:rPr lang="de-CH" dirty="0"/>
              <a:t>22 </a:t>
            </a:r>
            <a:r>
              <a:rPr lang="de-CH" dirty="0" err="1"/>
              <a:t>pt</a:t>
            </a:r>
            <a:r>
              <a:rPr lang="de-CH" dirty="0"/>
              <a:t>. </a:t>
            </a:r>
            <a:r>
              <a:rPr lang="de-CH" dirty="0">
                <a:solidFill>
                  <a:schemeClr val="accent5"/>
                </a:solidFill>
              </a:rPr>
              <a:t>Textauszeichnung.</a:t>
            </a:r>
          </a:p>
          <a:p>
            <a:endParaRPr lang="de-CH" dirty="0"/>
          </a:p>
          <a:p>
            <a:pPr lvl="1"/>
            <a:r>
              <a:rPr lang="de-CH" dirty="0"/>
              <a:t>Aufzählung</a:t>
            </a:r>
          </a:p>
          <a:p>
            <a:pPr lvl="1"/>
            <a:endParaRPr lang="de-CH" dirty="0"/>
          </a:p>
          <a:p>
            <a:pPr lvl="1"/>
            <a:r>
              <a:rPr lang="de-CH" dirty="0"/>
              <a:t>Aufzählung</a:t>
            </a:r>
          </a:p>
          <a:p>
            <a:pPr lvl="1"/>
            <a:endParaRPr lang="de-CH" dirty="0"/>
          </a:p>
          <a:p>
            <a:pPr lvl="1"/>
            <a:r>
              <a:rPr lang="de-CH" dirty="0"/>
              <a:t>Aufzählung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3426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_basel_V04_de">
  <a:themeElements>
    <a:clrScheme name="Uni Basel">
      <a:dk1>
        <a:srgbClr val="000000"/>
      </a:dk1>
      <a:lt1>
        <a:srgbClr val="FFFFFF"/>
      </a:lt1>
      <a:dk2>
        <a:srgbClr val="006E6E"/>
      </a:dk2>
      <a:lt2>
        <a:srgbClr val="BEC3C8"/>
      </a:lt2>
      <a:accent1>
        <a:srgbClr val="A5D7D2"/>
      </a:accent1>
      <a:accent2>
        <a:srgbClr val="1EA5A5"/>
      </a:accent2>
      <a:accent3>
        <a:srgbClr val="2D373C"/>
      </a:accent3>
      <a:accent4>
        <a:srgbClr val="8C9196"/>
      </a:accent4>
      <a:accent5>
        <a:srgbClr val="D20537"/>
      </a:accent5>
      <a:accent6>
        <a:srgbClr val="EB829B"/>
      </a:accent6>
      <a:hlink>
        <a:srgbClr val="000000"/>
      </a:hlink>
      <a:folHlink>
        <a:srgbClr val="000000"/>
      </a:folHlink>
    </a:clrScheme>
    <a:fontScheme name="Uni Base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ts val="2200"/>
          </a:lnSpc>
          <a:defRPr dirty="0"/>
        </a:defPPr>
      </a:lstStyle>
    </a:txDef>
  </a:objectDefaults>
  <a:extraClrSchemeLst>
    <a:extraClrScheme>
      <a:clrScheme name="Uni Basel">
        <a:dk1>
          <a:srgbClr val="000000"/>
        </a:dk1>
        <a:lt1>
          <a:srgbClr val="FFFFFF"/>
        </a:lt1>
        <a:dk2>
          <a:srgbClr val="006E6E"/>
        </a:dk2>
        <a:lt2>
          <a:srgbClr val="BEC3C8"/>
        </a:lt2>
        <a:accent1>
          <a:srgbClr val="A5D7D2"/>
        </a:accent1>
        <a:accent2>
          <a:srgbClr val="1EA5A5"/>
        </a:accent2>
        <a:accent3>
          <a:srgbClr val="2D373C"/>
        </a:accent3>
        <a:accent4>
          <a:srgbClr val="8C9196"/>
        </a:accent4>
        <a:accent5>
          <a:srgbClr val="D20537"/>
        </a:accent5>
        <a:accent6>
          <a:srgbClr val="EB829B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uni_basel_V04_de</Template>
  <TotalTime>0</TotalTime>
  <Words>816</Words>
  <Application>Microsoft Office PowerPoint</Application>
  <PresentationFormat>Breitbild</PresentationFormat>
  <Paragraphs>317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1" baseType="lpstr">
      <vt:lpstr>Arial</vt:lpstr>
      <vt:lpstr>Calibri</vt:lpstr>
      <vt:lpstr>Georgia</vt:lpstr>
      <vt:lpstr>uni_basel_V04_de</vt:lpstr>
      <vt:lpstr>Titel-/Kapitelfolie, Titel 1 Titel 2</vt:lpstr>
      <vt:lpstr>Titel-/Kapitelfolie, Titel 1 Titel 2</vt:lpstr>
      <vt:lpstr>Raster, Schulterhöhe. Inhalt 1-spaltig.</vt:lpstr>
      <vt:lpstr>Raster, Schulterhöhe. Inhalt 2-spaltig, schmal.</vt:lpstr>
      <vt:lpstr>Raster, Schulterhöhe. Inhalt 3-spaltig.</vt:lpstr>
      <vt:lpstr>Raster, Schulterhöhe. Inhalt 2-spaltig, ganze Breite.</vt:lpstr>
      <vt:lpstr>Seitentitel, maximal 2 Zeilen. Inhalt 1-spaltig.</vt:lpstr>
      <vt:lpstr>Seitentitel, maximal 2 Zeilen. Inhalt 2-spaltig, schmal.</vt:lpstr>
      <vt:lpstr>Seitentitel, maximal 2 Zeilen. Inhalt 3-spaltig.</vt:lpstr>
      <vt:lpstr>Seitentitel, maximal 2 Zeilen. Inhalt 2-spaltig, ganze Breite.</vt:lpstr>
      <vt:lpstr>Umgang mit Bildmaterial, Beispiel 1.</vt:lpstr>
      <vt:lpstr>Umgang mit Bildmaterial, Beispiel 2.</vt:lpstr>
      <vt:lpstr>Umgang mit Bildmaterial, Beispiel 3.</vt:lpstr>
      <vt:lpstr>PowerPoint-Präsentation</vt:lpstr>
      <vt:lpstr>PowerPoint-Präsentation</vt:lpstr>
      <vt:lpstr>Farben.</vt:lpstr>
      <vt:lpstr>Agenda.</vt:lpstr>
      <vt:lpstr>Agenda.</vt:lpstr>
      <vt:lpstr>Säulendiagramm, Beispiel 1.</vt:lpstr>
      <vt:lpstr>Säulendiagramm, Beispiel 2.</vt:lpstr>
      <vt:lpstr>Säulendiagramm, Beispiel 3.</vt:lpstr>
      <vt:lpstr>Säulendiagramm, Beispiel 4.</vt:lpstr>
      <vt:lpstr>Balkendiagramm.</vt:lpstr>
      <vt:lpstr>Kuchendiagramm.</vt:lpstr>
      <vt:lpstr>Liniendiagramm.</vt:lpstr>
      <vt:lpstr>Tabelle, Beispiel.</vt:lpstr>
      <vt:lpstr>Vielen Dank für Ihre Aufmerksamkeit.</vt:lpstr>
    </vt:vector>
  </TitlesOfParts>
  <Company>Universität Basel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Titel-/Kapitelfolie, Titel 1 Titel 2</dc:title>
  <dc:creator>Nicole Franke</dc:creator>
  <cp:lastModifiedBy>Nicole Franke</cp:lastModifiedBy>
  <cp:revision>147</cp:revision>
  <dcterms:created xsi:type="dcterms:W3CDTF">2019-11-04T14:58:36Z</dcterms:created>
  <dcterms:modified xsi:type="dcterms:W3CDTF">2019-12-02T15:06:25Z</dcterms:modified>
</cp:coreProperties>
</file>