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6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76" r:id="rId28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7" orient="horz" pos="4178" userDrawn="1">
          <p15:clr>
            <a:srgbClr val="A4A3A4"/>
          </p15:clr>
        </p15:guide>
        <p15:guide id="8" pos="1231" userDrawn="1">
          <p15:clr>
            <a:srgbClr val="A4A3A4"/>
          </p15:clr>
        </p15:guide>
        <p15:guide id="9" pos="6993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3795" userDrawn="1">
          <p15:clr>
            <a:srgbClr val="A4A3A4"/>
          </p15:clr>
        </p15:guide>
        <p15:guide id="12" pos="3885" userDrawn="1">
          <p15:clr>
            <a:srgbClr val="A4A3A4"/>
          </p15:clr>
        </p15:guide>
        <p15:guide id="13" pos="4248" userDrawn="1">
          <p15:clr>
            <a:srgbClr val="A4A3A4"/>
          </p15:clr>
        </p15:guide>
        <p15:guide id="14" pos="4340" userDrawn="1">
          <p15:clr>
            <a:srgbClr val="A4A3A4"/>
          </p15:clr>
        </p15:guide>
        <p15:guide id="15" pos="4679" userDrawn="1">
          <p15:clr>
            <a:srgbClr val="A4A3A4"/>
          </p15:clr>
        </p15:guide>
        <p15:guide id="16" pos="3341" userDrawn="1">
          <p15:clr>
            <a:srgbClr val="A4A3A4"/>
          </p15:clr>
        </p15:guide>
        <p15:guide id="17" pos="5132" userDrawn="1">
          <p15:clr>
            <a:srgbClr val="A4A3A4"/>
          </p15:clr>
        </p15:guide>
        <p15:guide id="18" pos="5223" userDrawn="1">
          <p15:clr>
            <a:srgbClr val="A4A3A4"/>
          </p15:clr>
        </p15:guide>
        <p15:guide id="19" pos="6108" userDrawn="1">
          <p15:clr>
            <a:srgbClr val="A4A3A4"/>
          </p15:clr>
        </p15:guide>
        <p15:guide id="21" pos="6449" userDrawn="1">
          <p15:clr>
            <a:srgbClr val="A4A3A4"/>
          </p15:clr>
        </p15:guide>
        <p15:guide id="22" pos="6902" userDrawn="1">
          <p15:clr>
            <a:srgbClr val="A4A3A4"/>
          </p15:clr>
        </p15:guide>
        <p15:guide id="23" pos="3432" userDrawn="1">
          <p15:clr>
            <a:srgbClr val="A4A3A4"/>
          </p15:clr>
        </p15:guide>
        <p15:guide id="25" pos="3000" userDrawn="1">
          <p15:clr>
            <a:srgbClr val="A4A3A4"/>
          </p15:clr>
        </p15:guide>
        <p15:guide id="26" pos="2911" userDrawn="1">
          <p15:clr>
            <a:srgbClr val="A4A3A4"/>
          </p15:clr>
        </p15:guide>
        <p15:guide id="27" pos="2547" userDrawn="1">
          <p15:clr>
            <a:srgbClr val="A4A3A4"/>
          </p15:clr>
        </p15:guide>
        <p15:guide id="28" pos="2457" userDrawn="1">
          <p15:clr>
            <a:srgbClr val="A4A3A4"/>
          </p15:clr>
        </p15:guide>
        <p15:guide id="29" pos="2116" userDrawn="1">
          <p15:clr>
            <a:srgbClr val="A4A3A4"/>
          </p15:clr>
        </p15:guide>
        <p15:guide id="30" pos="2026" userDrawn="1">
          <p15:clr>
            <a:srgbClr val="A4A3A4"/>
          </p15:clr>
        </p15:guide>
        <p15:guide id="31" pos="1662" userDrawn="1">
          <p15:clr>
            <a:srgbClr val="A4A3A4"/>
          </p15:clr>
        </p15:guide>
        <p15:guide id="32" pos="1572" userDrawn="1">
          <p15:clr>
            <a:srgbClr val="A4A3A4"/>
          </p15:clr>
        </p15:guide>
        <p15:guide id="36" pos="5564" userDrawn="1">
          <p15:clr>
            <a:srgbClr val="A4A3A4"/>
          </p15:clr>
        </p15:guide>
        <p15:guide id="37" pos="5655" userDrawn="1">
          <p15:clr>
            <a:srgbClr val="A4A3A4"/>
          </p15:clr>
        </p15:guide>
        <p15:guide id="38" pos="6017" userDrawn="1">
          <p15:clr>
            <a:srgbClr val="A4A3A4"/>
          </p15:clr>
        </p15:guide>
        <p15:guide id="40" pos="779" userDrawn="1">
          <p15:clr>
            <a:srgbClr val="A4A3A4"/>
          </p15:clr>
        </p15:guide>
        <p15:guide id="41" pos="665" userDrawn="1">
          <p15:clr>
            <a:srgbClr val="A4A3A4"/>
          </p15:clr>
        </p15:guide>
        <p15:guide id="42" pos="347" userDrawn="1">
          <p15:clr>
            <a:srgbClr val="A4A3A4"/>
          </p15:clr>
        </p15:guide>
        <p15:guide id="44" pos="6540" userDrawn="1">
          <p15:clr>
            <a:srgbClr val="A4A3A4"/>
          </p15:clr>
        </p15:guide>
        <p15:guide id="46" pos="7332" userDrawn="1">
          <p15:clr>
            <a:srgbClr val="A4A3A4"/>
          </p15:clr>
        </p15:guide>
        <p15:guide id="47" pos="1118" userDrawn="1">
          <p15:clr>
            <a:srgbClr val="A4A3A4"/>
          </p15:clr>
        </p15:guide>
        <p15:guide id="48" pos="257" userDrawn="1">
          <p15:clr>
            <a:srgbClr val="A4A3A4"/>
          </p15:clr>
        </p15:guide>
        <p15:guide id="49" pos="7424" userDrawn="1">
          <p15:clr>
            <a:srgbClr val="A4A3A4"/>
          </p15:clr>
        </p15:guide>
        <p15:guide id="50" pos="211" userDrawn="1">
          <p15:clr>
            <a:srgbClr val="A4A3A4"/>
          </p15:clr>
        </p15:guide>
        <p15:guide id="51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6E6E"/>
    <a:srgbClr val="BEC3C8"/>
    <a:srgbClr val="EB829B"/>
    <a:srgbClr val="D20537"/>
    <a:srgbClr val="8C9196"/>
    <a:srgbClr val="2D373C"/>
    <a:srgbClr val="1EA5A5"/>
    <a:srgbClr val="A5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44" y="1026"/>
      </p:cViewPr>
      <p:guideLst>
        <p:guide orient="horz" pos="3929"/>
        <p:guide orient="horz" pos="958"/>
        <p:guide orient="horz" pos="4065"/>
        <p:guide orient="horz" pos="4110"/>
        <p:guide orient="horz" pos="4178"/>
        <p:guide pos="1231"/>
        <p:guide pos="6993"/>
        <p:guide pos="3840"/>
        <p:guide pos="3795"/>
        <p:guide pos="3885"/>
        <p:guide pos="4248"/>
        <p:guide pos="4340"/>
        <p:guide pos="4679"/>
        <p:guide pos="3341"/>
        <p:guide pos="5132"/>
        <p:guide pos="5223"/>
        <p:guide pos="6108"/>
        <p:guide pos="6449"/>
        <p:guide pos="6902"/>
        <p:guide pos="3432"/>
        <p:guide pos="3000"/>
        <p:guide pos="2911"/>
        <p:guide pos="2547"/>
        <p:guide pos="2457"/>
        <p:guide pos="2116"/>
        <p:guide pos="2026"/>
        <p:guide pos="1662"/>
        <p:guide pos="1572"/>
        <p:guide pos="5564"/>
        <p:guide pos="5655"/>
        <p:guide pos="6017"/>
        <p:guide pos="779"/>
        <p:guide pos="665"/>
        <p:guide pos="347"/>
        <p:guide pos="6540"/>
        <p:guide pos="7332"/>
        <p:guide pos="1118"/>
        <p:guide pos="257"/>
        <p:guide pos="7424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93669458426495E-2"/>
          <c:y val="2.4437500000000001E-2"/>
          <c:w val="0.90044090310992297"/>
          <c:h val="0.8955937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55</c:v>
                </c:pt>
                <c:pt idx="1">
                  <c:v>25</c:v>
                </c:pt>
                <c:pt idx="2">
                  <c:v>28</c:v>
                </c:pt>
                <c:pt idx="3">
                  <c:v>50</c:v>
                </c:pt>
                <c:pt idx="4">
                  <c:v>90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3-4378-9F12-531E61B3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77648256"/>
        <c:axId val="77649792"/>
      </c:barChart>
      <c:catAx>
        <c:axId val="7764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77649792"/>
        <c:crosses val="autoZero"/>
        <c:auto val="1"/>
        <c:lblAlgn val="ctr"/>
        <c:lblOffset val="100"/>
        <c:noMultiLvlLbl val="0"/>
      </c:catAx>
      <c:valAx>
        <c:axId val="77649792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7764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93669458426495E-2"/>
          <c:y val="2.4437500000000001E-2"/>
          <c:w val="0.90044090310992297"/>
          <c:h val="0.8955937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626-4117-B0A6-3C860E6E8E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626-4117-B0A6-3C860E6E8E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7626-4117-B0A6-3C860E6E8E6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7626-4117-B0A6-3C860E6E8E6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7626-4117-B0A6-3C860E6E8E69}"/>
              </c:ext>
            </c:extLst>
          </c:dPt>
          <c:cat>
            <c:numRef>
              <c:f>Tabelle1!$A$2:$A$7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55</c:v>
                </c:pt>
                <c:pt idx="1">
                  <c:v>25</c:v>
                </c:pt>
                <c:pt idx="2">
                  <c:v>28</c:v>
                </c:pt>
                <c:pt idx="3">
                  <c:v>50</c:v>
                </c:pt>
                <c:pt idx="4">
                  <c:v>90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26-4117-B0A6-3C860E6E8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82949632"/>
        <c:axId val="82951168"/>
      </c:barChart>
      <c:catAx>
        <c:axId val="8294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82951168"/>
        <c:crosses val="autoZero"/>
        <c:auto val="1"/>
        <c:lblAlgn val="ctr"/>
        <c:lblOffset val="100"/>
        <c:noMultiLvlLbl val="0"/>
      </c:catAx>
      <c:valAx>
        <c:axId val="82951168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8294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93669458426495E-2"/>
          <c:y val="2.4437500000000001E-2"/>
          <c:w val="0.90044090310992297"/>
          <c:h val="0.79464940122076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Bar 1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Caption 1</c:v>
                </c:pt>
                <c:pt idx="1">
                  <c:v>Caption 2</c:v>
                </c:pt>
                <c:pt idx="2">
                  <c:v>Legende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80</c:v>
                </c:pt>
                <c:pt idx="1">
                  <c:v>28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A-4489-A118-FB893BFC277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Bar 2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Caption 1</c:v>
                </c:pt>
                <c:pt idx="1">
                  <c:v>Caption 2</c:v>
                </c:pt>
                <c:pt idx="2">
                  <c:v>Legende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31</c:v>
                </c:pt>
                <c:pt idx="1">
                  <c:v>50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1A-4489-A118-FB893BFC277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Bar 3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Caption 1</c:v>
                </c:pt>
                <c:pt idx="1">
                  <c:v>Caption 2</c:v>
                </c:pt>
                <c:pt idx="2">
                  <c:v>Legende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27</c:v>
                </c:pt>
                <c:pt idx="1">
                  <c:v>20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A-4489-A118-FB893BFC2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65937408"/>
        <c:axId val="65938944"/>
      </c:barChart>
      <c:catAx>
        <c:axId val="659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65938944"/>
        <c:crosses val="autoZero"/>
        <c:auto val="1"/>
        <c:lblAlgn val="ctr"/>
        <c:lblOffset val="100"/>
        <c:noMultiLvlLbl val="0"/>
      </c:catAx>
      <c:valAx>
        <c:axId val="65938944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65937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253830736687101E-3"/>
          <c:y val="0.93154008300801106"/>
          <c:w val="0.99654923385266303"/>
          <c:h val="6.26294776454299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93669458426495E-2"/>
          <c:y val="2.4437500000000001E-2"/>
          <c:w val="0.478661779624173"/>
          <c:h val="0.79464940122076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Caption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Bar 1</c:v>
                </c:pt>
                <c:pt idx="1">
                  <c:v>Bar 2</c:v>
                </c:pt>
                <c:pt idx="2">
                  <c:v>Bar 3</c:v>
                </c:pt>
                <c:pt idx="3">
                  <c:v>Bar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55</c:v>
                </c:pt>
                <c:pt idx="1">
                  <c:v>23</c:v>
                </c:pt>
                <c:pt idx="2">
                  <c:v>50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B-48D2-B7CE-A356C043785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Caption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Bar 1</c:v>
                </c:pt>
                <c:pt idx="1">
                  <c:v>Bar 2</c:v>
                </c:pt>
                <c:pt idx="2">
                  <c:v>Bar 3</c:v>
                </c:pt>
                <c:pt idx="3">
                  <c:v>Bar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B-48D2-B7CE-A356C043785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Caption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Bar 1</c:v>
                </c:pt>
                <c:pt idx="1">
                  <c:v>Bar 2</c:v>
                </c:pt>
                <c:pt idx="2">
                  <c:v>Bar 3</c:v>
                </c:pt>
                <c:pt idx="3">
                  <c:v>Bar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AB-48D2-B7CE-A356C043785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Caption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Bar 1</c:v>
                </c:pt>
                <c:pt idx="1">
                  <c:v>Bar 2</c:v>
                </c:pt>
                <c:pt idx="2">
                  <c:v>Bar 3</c:v>
                </c:pt>
                <c:pt idx="3">
                  <c:v>Bar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40</c:v>
                </c:pt>
                <c:pt idx="1">
                  <c:v>110</c:v>
                </c:pt>
                <c:pt idx="2">
                  <c:v>80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AB-48D2-B7CE-A356C0437857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Caption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Bar 1</c:v>
                </c:pt>
                <c:pt idx="1">
                  <c:v>Bar 2</c:v>
                </c:pt>
                <c:pt idx="2">
                  <c:v>Bar 3</c:v>
                </c:pt>
                <c:pt idx="3">
                  <c:v>Bar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AB-48D2-B7CE-A356C0437857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Caption 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Bar 1</c:v>
                </c:pt>
                <c:pt idx="1">
                  <c:v>Bar 2</c:v>
                </c:pt>
                <c:pt idx="2">
                  <c:v>Bar 3</c:v>
                </c:pt>
                <c:pt idx="3">
                  <c:v>Bar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B-48D2-B7CE-A356C0437857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Caption 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Bar 1</c:v>
                </c:pt>
                <c:pt idx="1">
                  <c:v>Bar 2</c:v>
                </c:pt>
                <c:pt idx="2">
                  <c:v>Bar 3</c:v>
                </c:pt>
                <c:pt idx="3">
                  <c:v>Bar 4</c:v>
                </c:pt>
              </c:strCache>
            </c:strRef>
          </c:cat>
          <c:val>
            <c:numRef>
              <c:f>Tabelle1!$H$2:$H$5</c:f>
              <c:numCache>
                <c:formatCode>General</c:formatCode>
                <c:ptCount val="4"/>
                <c:pt idx="0">
                  <c:v>80</c:v>
                </c:pt>
                <c:pt idx="1">
                  <c:v>75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AB-48D2-B7CE-A356C0437857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Caption 8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Bar 1</c:v>
                </c:pt>
                <c:pt idx="1">
                  <c:v>Bar 2</c:v>
                </c:pt>
                <c:pt idx="2">
                  <c:v>Bar 3</c:v>
                </c:pt>
                <c:pt idx="3">
                  <c:v>Bar 4</c:v>
                </c:pt>
              </c:strCache>
            </c:strRef>
          </c:cat>
          <c:val>
            <c:numRef>
              <c:f>Tabelle1!$I$2:$I$5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AB-48D2-B7CE-A356C0437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68060288"/>
        <c:axId val="68061824"/>
      </c:barChart>
      <c:catAx>
        <c:axId val="6806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68061824"/>
        <c:crosses val="autoZero"/>
        <c:auto val="1"/>
        <c:lblAlgn val="ctr"/>
        <c:lblOffset val="100"/>
        <c:noMultiLvlLbl val="0"/>
      </c:catAx>
      <c:valAx>
        <c:axId val="68061824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6806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23892565576497"/>
          <c:y val="8.4003627294436498E-4"/>
          <c:w val="0.189503405632578"/>
          <c:h val="0.601849626541996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93669458426495E-2"/>
          <c:y val="2.4437500000000001E-2"/>
          <c:w val="0.90044090310992297"/>
          <c:h val="0.857112990150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7D7-4BEC-97C0-08B55C4BBD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7D7-4BEC-97C0-08B55C4BBD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E7D7-4BEC-97C0-08B55C4BBD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E7D7-4BEC-97C0-08B55C4BBD5F}"/>
              </c:ext>
            </c:extLst>
          </c:dPt>
          <c:cat>
            <c:strRef>
              <c:f>Tabelle1!$A$2:$A$5</c:f>
              <c:strCache>
                <c:ptCount val="4"/>
                <c:pt idx="0">
                  <c:v>Caption 1, Arial 14pt</c:v>
                </c:pt>
                <c:pt idx="1">
                  <c:v>Caption 2, Arial 14pt</c:v>
                </c:pt>
                <c:pt idx="2">
                  <c:v>Caption 3, Arial 14pt</c:v>
                </c:pt>
                <c:pt idx="3">
                  <c:v>Caption 4, Arial 14pt</c:v>
                </c:pt>
              </c:strCache>
            </c:strRef>
          </c:cat>
          <c:val>
            <c:numRef>
              <c:f>Tabelle1!$B$2:$B$5</c:f>
              <c:numCache>
                <c:formatCode>#0\ "Mio"</c:formatCode>
                <c:ptCount val="4"/>
                <c:pt idx="0">
                  <c:v>210</c:v>
                </c:pt>
                <c:pt idx="1">
                  <c:v>305</c:v>
                </c:pt>
                <c:pt idx="2">
                  <c:v>280</c:v>
                </c:pt>
                <c:pt idx="3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D7-4BEC-97C0-08B55C4BB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74221440"/>
        <c:axId val="74222976"/>
      </c:barChart>
      <c:catAx>
        <c:axId val="7422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74222976"/>
        <c:crosses val="autoZero"/>
        <c:auto val="0"/>
        <c:lblAlgn val="ctr"/>
        <c:lblOffset val="100"/>
        <c:noMultiLvlLbl val="0"/>
      </c:catAx>
      <c:valAx>
        <c:axId val="74222976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</a:ln>
          </c:spPr>
        </c:majorGridlines>
        <c:numFmt formatCode="#0\ &quot;Mio&quot;" sourceLinked="1"/>
        <c:majorTickMark val="none"/>
        <c:minorTickMark val="none"/>
        <c:tickLblPos val="nextTo"/>
        <c:spPr>
          <a:ln>
            <a:noFill/>
          </a:ln>
        </c:spPr>
        <c:crossAx val="74221440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102301508777"/>
          <c:y val="9.9103417696154897E-2"/>
          <c:w val="0.46597703412073499"/>
          <c:h val="0.751401705006565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8.5416666666666696E-2"/>
                  <c:y val="-9.406421972724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C6-4586-BF3A-41C10499F9B0}"/>
                </c:ext>
              </c:extLst>
            </c:dLbl>
            <c:dLbl>
              <c:idx val="1"/>
              <c:layout>
                <c:manualLayout>
                  <c:x val="0.1125"/>
                  <c:y val="0.10414252898373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C6-4586-BF3A-41C10499F9B0}"/>
                </c:ext>
              </c:extLst>
            </c:dLbl>
            <c:dLbl>
              <c:idx val="2"/>
              <c:layout>
                <c:manualLayout>
                  <c:x val="-9.0148713850337805E-2"/>
                  <c:y val="6.991824272447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C6-4586-BF3A-41C10499F9B0}"/>
                </c:ext>
              </c:extLst>
            </c:dLbl>
            <c:dLbl>
              <c:idx val="3"/>
              <c:layout>
                <c:manualLayout>
                  <c:x val="-8.9962933363551198E-2"/>
                  <c:y val="-8.482590124451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C6-4586-BF3A-41C10499F9B0}"/>
                </c:ext>
              </c:extLst>
            </c:dLbl>
            <c:dLbl>
              <c:idx val="4"/>
              <c:layout>
                <c:manualLayout>
                  <c:x val="-3.7879537904586903E-2"/>
                  <c:y val="-0.121779604525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7C6-4586-BF3A-41C10499F9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Caption 1</c:v>
                </c:pt>
                <c:pt idx="1">
                  <c:v>Caption 2</c:v>
                </c:pt>
                <c:pt idx="2">
                  <c:v>Caption 3</c:v>
                </c:pt>
                <c:pt idx="3">
                  <c:v>Caption 4</c:v>
                </c:pt>
                <c:pt idx="4">
                  <c:v>Caption 5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0.34</c:v>
                </c:pt>
                <c:pt idx="1">
                  <c:v>0.3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C6-4586-BF3A-41C10499F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legend>
      <c:legendPos val="r"/>
      <c:layout>
        <c:manualLayout>
          <c:xMode val="edge"/>
          <c:yMode val="edge"/>
          <c:x val="0.66067704894963397"/>
          <c:y val="0.17022193102709399"/>
          <c:w val="0.10072808772045849"/>
          <c:h val="0.43594374004321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95212791652597E-2"/>
          <c:y val="2.4437500000000001E-2"/>
          <c:w val="0.69187104487705897"/>
          <c:h val="0.8809596352369379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Caption 1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41</c:v>
                </c:pt>
                <c:pt idx="1">
                  <c:v>85</c:v>
                </c:pt>
                <c:pt idx="2">
                  <c:v>78</c:v>
                </c:pt>
                <c:pt idx="3">
                  <c:v>75</c:v>
                </c:pt>
                <c:pt idx="4">
                  <c:v>79</c:v>
                </c:pt>
                <c:pt idx="5">
                  <c:v>90</c:v>
                </c:pt>
                <c:pt idx="6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5F-4E27-9D5A-ACCF6DCF6AC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Caption 2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70</c:v>
                </c:pt>
                <c:pt idx="1">
                  <c:v>60</c:v>
                </c:pt>
                <c:pt idx="2">
                  <c:v>65</c:v>
                </c:pt>
                <c:pt idx="3">
                  <c:v>70</c:v>
                </c:pt>
                <c:pt idx="4">
                  <c:v>50</c:v>
                </c:pt>
                <c:pt idx="5">
                  <c:v>38</c:v>
                </c:pt>
                <c:pt idx="6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5F-4E27-9D5A-ACCF6DCF6AC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Caption 3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18</c:v>
                </c:pt>
                <c:pt idx="3">
                  <c:v>30</c:v>
                </c:pt>
                <c:pt idx="4">
                  <c:v>35</c:v>
                </c:pt>
                <c:pt idx="5">
                  <c:v>30</c:v>
                </c:pt>
                <c:pt idx="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5F-4E27-9D5A-ACCF6DCF6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526080"/>
        <c:axId val="74531968"/>
      </c:lineChart>
      <c:catAx>
        <c:axId val="745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74531968"/>
        <c:crosses val="autoZero"/>
        <c:auto val="1"/>
        <c:lblAlgn val="ctr"/>
        <c:lblOffset val="100"/>
        <c:noMultiLvlLbl val="0"/>
      </c:catAx>
      <c:valAx>
        <c:axId val="74531968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7452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60098545963995"/>
          <c:y val="1.1063585527534E-2"/>
          <c:w val="0.16944809429496199"/>
          <c:h val="0.29021073977189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4FEB8E-57CB-43C0-BEF7-4F4116A5252C}" type="datetimeFigureOut">
              <a:rPr lang="de-CH" smtClean="0"/>
              <a:t>08.01.2020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53D58F-CC03-47C4-AC79-D3C984A615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214313"/>
            <a:ext cx="11977200" cy="4907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800" y="1376363"/>
            <a:ext cx="7428256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800" y="2564904"/>
            <a:ext cx="906780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396000"/>
            <a:ext cx="1588313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4" userDrawn="1">
          <p15:clr>
            <a:srgbClr val="FBAE40"/>
          </p15:clr>
        </p15:guide>
        <p15:guide id="2" pos="7542" userDrawn="1">
          <p15:clr>
            <a:srgbClr val="FBAE40"/>
          </p15:clr>
        </p15:guide>
        <p15:guide id="3" orient="horz" pos="4183" userDrawn="1">
          <p15:clr>
            <a:srgbClr val="FBAE40"/>
          </p15:clr>
        </p15:guide>
        <p15:guide id="4" pos="136" userDrawn="1">
          <p15:clr>
            <a:srgbClr val="FBAE40"/>
          </p15:clr>
        </p15:guide>
        <p15:guide id="5" orient="horz" pos="270" userDrawn="1">
          <p15:clr>
            <a:srgbClr val="FBAE40"/>
          </p15:clr>
        </p15:guide>
        <p15:guide id="6" pos="5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334800"/>
            <a:ext cx="11521840" cy="5112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34800" y="5554800"/>
            <a:ext cx="11521839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 smtClean="0"/>
          </a:p>
          <a:p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 smtClean="0"/>
          </a:p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2726"/>
            <a:ext cx="11976100" cy="278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800" y="1376363"/>
            <a:ext cx="728424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800" y="2564904"/>
            <a:ext cx="906780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2997203"/>
            <a:ext cx="11760200" cy="3641722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396000"/>
            <a:ext cx="1588313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36" userDrawn="1">
          <p15:clr>
            <a:srgbClr val="FBAE40"/>
          </p15:clr>
        </p15:guide>
        <p15:guide id="2" orient="horz" pos="134" userDrawn="1">
          <p15:clr>
            <a:srgbClr val="FBAE40"/>
          </p15:clr>
        </p15:guide>
        <p15:guide id="3" orient="horz" pos="4182" userDrawn="1">
          <p15:clr>
            <a:srgbClr val="FBAE40"/>
          </p15:clr>
        </p15:guide>
        <p15:guide id="4" pos="7544" userDrawn="1">
          <p15:clr>
            <a:srgbClr val="FBAE40"/>
          </p15:clr>
        </p15:guide>
        <p15:guide id="5" orient="horz" pos="2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0826"/>
            <a:ext cx="1152184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2800"/>
            <a:ext cx="5688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66800" y="1520826"/>
            <a:ext cx="5688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78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e,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4800" y="1522800"/>
            <a:ext cx="7200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 smtClean="0"/>
          </a:p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4626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53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2800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 smtClean="0"/>
          </a:p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8110800" y="1520826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4222800" y="1520826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47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1520824"/>
            <a:ext cx="8498051" cy="39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976640" y="1520827"/>
            <a:ext cx="2880000" cy="395999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1" y="1520824"/>
            <a:ext cx="5688000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6800" y="1520825"/>
            <a:ext cx="5688000" cy="2592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34799" y="4221088"/>
            <a:ext cx="5688000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166800" y="4221088"/>
            <a:ext cx="5688000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1520824"/>
            <a:ext cx="3744000" cy="3276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34800" y="4901715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224208" y="1520825"/>
            <a:ext cx="3744000" cy="3276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219199" y="4901716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8112640" y="1524273"/>
            <a:ext cx="3744000" cy="3276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8114400" y="4905164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5360" y="404813"/>
            <a:ext cx="1152128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5360" y="1520826"/>
            <a:ext cx="1152128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34800" y="6524626"/>
            <a:ext cx="2878667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DD.MM.YY</a:t>
            </a:r>
            <a:endParaRPr lang="en-GB" dirty="0" smtClean="0"/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64965" y="6525344"/>
            <a:ext cx="191675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34800" y="6453188"/>
            <a:ext cx="11521840" cy="1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 algn="r"/>
            <a:r>
              <a:rPr lang="en-GB" dirty="0" smtClean="0"/>
              <a:t>University of Basel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3" r:id="rId4"/>
    <p:sldLayoutId id="2147483665" r:id="rId5"/>
    <p:sldLayoutId id="214748366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54" r:id="rId12"/>
    <p:sldLayoutId id="2147483655" r:id="rId13"/>
  </p:sldLayoutIdLst>
  <p:hf hd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Title/chapter slide, title 1</a:t>
            </a:r>
            <a:br>
              <a:rPr lang="en-GB" dirty="0"/>
            </a:br>
            <a:r>
              <a:rPr lang="en-GB" b="0" dirty="0"/>
              <a:t>Title 2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 smtClean="0"/>
              <a:t>Author</a:t>
            </a:r>
            <a:r>
              <a:rPr lang="de-CH" dirty="0" smtClean="0"/>
              <a:t>, DD.MM.YY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45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title, maximum 2 lines</a:t>
            </a:r>
            <a:r>
              <a:rPr lang="de-CH" dirty="0"/>
              <a:t>.</a:t>
            </a:r>
            <a:br>
              <a:rPr lang="de-CH" dirty="0"/>
            </a:br>
            <a:r>
              <a:rPr lang="en-US" dirty="0"/>
              <a:t>Contents 2 columns, full </a:t>
            </a:r>
            <a:r>
              <a:rPr lang="en-US" dirty="0" smtClean="0"/>
              <a:t>width </a:t>
            </a:r>
            <a:br>
              <a:rPr lang="en-US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Subtitle, optional</a:t>
            </a:r>
          </a:p>
          <a:p>
            <a:r>
              <a:rPr lang="en-US" dirty="0"/>
              <a:t>Scrolling text, Arial 18 </a:t>
            </a:r>
            <a:r>
              <a:rPr lang="en-US" dirty="0" err="1"/>
              <a:t>pt</a:t>
            </a:r>
            <a:r>
              <a:rPr lang="en-US" dirty="0"/>
              <a:t>, line spacing 22 pt.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>
                <a:solidFill>
                  <a:schemeClr val="accent5"/>
                </a:solidFill>
              </a:rPr>
              <a:t>Markup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  <a:p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1" dirty="0"/>
              <a:t>Subtitle, optional</a:t>
            </a:r>
          </a:p>
          <a:p>
            <a:r>
              <a:rPr lang="en-US" dirty="0"/>
              <a:t>Scrolling text, Arial 18 </a:t>
            </a:r>
            <a:r>
              <a:rPr lang="en-US" dirty="0" err="1"/>
              <a:t>pt</a:t>
            </a:r>
            <a:r>
              <a:rPr lang="en-US" dirty="0"/>
              <a:t>, line spacing 22 pt.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>
                <a:solidFill>
                  <a:schemeClr val="accent5"/>
                </a:solidFill>
              </a:rPr>
              <a:t>Markup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  <a:p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301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images, example </a:t>
            </a:r>
            <a:r>
              <a:rPr lang="de-CH" dirty="0"/>
              <a:t>1.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Image caption title.</a:t>
            </a:r>
          </a:p>
          <a:p>
            <a:r>
              <a:rPr lang="en-GB" dirty="0"/>
              <a:t>Image caption.</a:t>
            </a:r>
          </a:p>
          <a:p>
            <a:endParaRPr lang="de-CH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03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images, example 2.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/>
              <a:t>Image caption title. </a:t>
            </a:r>
            <a:r>
              <a:rPr lang="en-GB" dirty="0"/>
              <a:t>Image caption.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/>
              <a:t>Image caption title. </a:t>
            </a:r>
            <a:r>
              <a:rPr lang="en-GB" dirty="0"/>
              <a:t>Image caption.</a:t>
            </a:r>
          </a:p>
          <a:p>
            <a:endParaRPr lang="de-CH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 b="15783"/>
          <a:stretch/>
        </p:blipFill>
        <p:spPr/>
      </p:pic>
      <p:pic>
        <p:nvPicPr>
          <p:cNvPr id="13" name="Bildplatzhalter 1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5" b="15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97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images, example 3.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/>
              <a:t>Image caption title. </a:t>
            </a:r>
            <a:r>
              <a:rPr lang="en-GB" dirty="0"/>
              <a:t>Image caption.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1" dirty="0"/>
              <a:t>Image caption title. </a:t>
            </a:r>
            <a:r>
              <a:rPr lang="en-GB" dirty="0"/>
              <a:t>Image caption.</a:t>
            </a:r>
          </a:p>
          <a:p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b="1" dirty="0"/>
              <a:t>Image caption title. </a:t>
            </a:r>
            <a:r>
              <a:rPr lang="en-GB" dirty="0"/>
              <a:t>Image caption.</a:t>
            </a:r>
          </a:p>
          <a:p>
            <a:endParaRPr lang="de-CH" dirty="0"/>
          </a:p>
        </p:txBody>
      </p:sp>
      <p:pic>
        <p:nvPicPr>
          <p:cNvPr id="12" name="Bildplatzhalt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/>
      </p:pic>
      <p:pic>
        <p:nvPicPr>
          <p:cNvPr id="13" name="Bildplatzhalter 1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/>
      </p:pic>
      <p:pic>
        <p:nvPicPr>
          <p:cNvPr id="15" name="Bildplatzhalter 1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171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Image caption title.</a:t>
            </a:r>
            <a:r>
              <a:rPr lang="en-GB" dirty="0"/>
              <a:t> Image caption.</a:t>
            </a:r>
          </a:p>
          <a:p>
            <a:endParaRPr lang="de-CH" dirty="0"/>
          </a:p>
        </p:txBody>
      </p:sp>
      <p:pic>
        <p:nvPicPr>
          <p:cNvPr id="7" name="Bildplatzhalter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64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04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16</a:t>
            </a:fld>
            <a:endParaRPr lang="de-CH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896033" y="1520541"/>
            <a:ext cx="720000" cy="1567880"/>
            <a:chOff x="431800" y="1520825"/>
            <a:chExt cx="720000" cy="1567880"/>
          </a:xfrm>
        </p:grpSpPr>
        <p:sp>
          <p:nvSpPr>
            <p:cNvPr id="7" name="Rechteck 6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10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214073" y="1520825"/>
            <a:ext cx="720000" cy="1567880"/>
            <a:chOff x="431800" y="1520825"/>
            <a:chExt cx="720000" cy="1567880"/>
          </a:xfrm>
        </p:grpSpPr>
        <p:sp>
          <p:nvSpPr>
            <p:cNvPr id="10" name="Rechteck 9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0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110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110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8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374842" y="1520825"/>
            <a:ext cx="720000" cy="1567880"/>
            <a:chOff x="431800" y="1520825"/>
            <a:chExt cx="720000" cy="1567880"/>
          </a:xfrm>
        </p:grpSpPr>
        <p:sp>
          <p:nvSpPr>
            <p:cNvPr id="13" name="Rechteck 12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BEC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190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195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200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7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36093" y="1520541"/>
            <a:ext cx="720000" cy="1531426"/>
            <a:chOff x="431800" y="1537612"/>
            <a:chExt cx="720000" cy="1551093"/>
          </a:xfrm>
        </p:grpSpPr>
        <p:sp>
          <p:nvSpPr>
            <p:cNvPr id="16" name="Rechteck 15"/>
            <p:cNvSpPr/>
            <p:nvPr/>
          </p:nvSpPr>
          <p:spPr>
            <a:xfrm>
              <a:off x="431800" y="1537612"/>
              <a:ext cx="720000" cy="1260103"/>
            </a:xfrm>
            <a:prstGeom prst="rect">
              <a:avLst/>
            </a:prstGeom>
            <a:solidFill>
              <a:srgbClr val="A5D7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165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215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210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1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176445" y="1520825"/>
            <a:ext cx="720000" cy="1567880"/>
            <a:chOff x="431800" y="1520825"/>
            <a:chExt cx="720000" cy="1567880"/>
          </a:xfrm>
        </p:grpSpPr>
        <p:sp>
          <p:nvSpPr>
            <p:cNvPr id="19" name="Rechteck 18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1E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30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165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165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2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016797" y="1520825"/>
            <a:ext cx="720000" cy="1567880"/>
            <a:chOff x="431800" y="1520825"/>
            <a:chExt cx="720000" cy="1567880"/>
          </a:xfrm>
        </p:grpSpPr>
        <p:sp>
          <p:nvSpPr>
            <p:cNvPr id="22" name="Rechteck 21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2D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45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55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60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3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7053304" y="1520825"/>
            <a:ext cx="720000" cy="1567880"/>
            <a:chOff x="431800" y="1520825"/>
            <a:chExt cx="720000" cy="1567880"/>
          </a:xfrm>
        </p:grpSpPr>
        <p:sp>
          <p:nvSpPr>
            <p:cNvPr id="25" name="Rechteck 24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9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857149" y="1520825"/>
            <a:ext cx="720000" cy="1567880"/>
            <a:chOff x="431800" y="1520825"/>
            <a:chExt cx="720000" cy="1567880"/>
          </a:xfrm>
        </p:grpSpPr>
        <p:sp>
          <p:nvSpPr>
            <p:cNvPr id="28" name="Rechteck 27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8C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140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145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150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4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696380" y="1520825"/>
            <a:ext cx="720000" cy="1567880"/>
            <a:chOff x="431800" y="1520825"/>
            <a:chExt cx="720000" cy="1567880"/>
          </a:xfrm>
        </p:grpSpPr>
        <p:sp>
          <p:nvSpPr>
            <p:cNvPr id="31" name="Rechteck 30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D20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210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55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5</a:t>
              </a: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4535611" y="1520825"/>
            <a:ext cx="720000" cy="1567880"/>
            <a:chOff x="431800" y="1520825"/>
            <a:chExt cx="720000" cy="1567880"/>
          </a:xfrm>
        </p:grpSpPr>
        <p:sp>
          <p:nvSpPr>
            <p:cNvPr id="34" name="Rechteck 33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EB8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235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130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155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6</a:t>
              </a: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334800" y="3392997"/>
            <a:ext cx="9145496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The sequence for the ten colors is defined. </a:t>
            </a:r>
          </a:p>
          <a:p>
            <a:pPr>
              <a:lnSpc>
                <a:spcPts val="2200"/>
              </a:lnSpc>
            </a:pPr>
            <a:r>
              <a:rPr lang="en-US" dirty="0"/>
              <a:t>The first color used is mint.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87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17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23220"/>
              </p:ext>
            </p:extLst>
          </p:nvPr>
        </p:nvGraphicFramePr>
        <p:xfrm>
          <a:off x="334963" y="1525997"/>
          <a:ext cx="11521677" cy="22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Situation – </a:t>
                      </a:r>
                      <a:r>
                        <a:rPr lang="de-CH" dirty="0" err="1" smtClean="0"/>
                        <a:t>where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stand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Goals – what we want to achieve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Strategy</a:t>
                      </a:r>
                      <a:r>
                        <a:rPr lang="de-CH" dirty="0" smtClean="0"/>
                        <a:t> – </a:t>
                      </a:r>
                      <a:r>
                        <a:rPr lang="de-CH" dirty="0" err="1" smtClean="0"/>
                        <a:t>how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execute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4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Action – </a:t>
                      </a:r>
                      <a:r>
                        <a:rPr lang="de-CH" dirty="0" err="1" smtClean="0"/>
                        <a:t>what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implement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steps – what needs to be decided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3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18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82596"/>
              </p:ext>
            </p:extLst>
          </p:nvPr>
        </p:nvGraphicFramePr>
        <p:xfrm>
          <a:off x="334963" y="1525997"/>
          <a:ext cx="11521677" cy="22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Situation – </a:t>
                      </a:r>
                      <a:r>
                        <a:rPr lang="de-CH" dirty="0" err="1" smtClean="0"/>
                        <a:t>where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stand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Aims </a:t>
                      </a:r>
                      <a:r>
                        <a:rPr lang="en-US" dirty="0" smtClean="0"/>
                        <a:t>– what we want to achieve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Strategy</a:t>
                      </a:r>
                      <a:r>
                        <a:rPr lang="de-CH" dirty="0" smtClean="0"/>
                        <a:t> – </a:t>
                      </a:r>
                      <a:r>
                        <a:rPr lang="de-CH" dirty="0" err="1" smtClean="0"/>
                        <a:t>how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execute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4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Action – </a:t>
                      </a:r>
                      <a:r>
                        <a:rPr lang="de-CH" dirty="0" err="1" smtClean="0"/>
                        <a:t>what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implement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steps – what needs to be decided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12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chart, example 1.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800" y="1520826"/>
            <a:ext cx="4321338" cy="3888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Chart texts are concise, clear and relates to the diagram shown only.</a:t>
            </a:r>
            <a:endParaRPr lang="en-GB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143829009"/>
              </p:ext>
            </p:extLst>
          </p:nvPr>
        </p:nvGraphicFramePr>
        <p:xfrm>
          <a:off x="6058800" y="1520826"/>
          <a:ext cx="4608252" cy="388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28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Title/chapter slide with image</a:t>
            </a:r>
            <a:br>
              <a:rPr lang="en-GB" dirty="0"/>
            </a:br>
            <a:r>
              <a:rPr lang="en-GB" b="0" dirty="0"/>
              <a:t>Title 2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 smtClean="0"/>
              <a:t>Author</a:t>
            </a:r>
            <a:r>
              <a:rPr lang="de-CH" dirty="0"/>
              <a:t>, DD.MM.YY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5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chart, example 2.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963" y="1520826"/>
            <a:ext cx="4680917" cy="3888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Chart texts are concise, clear and relates to the diagram shown only.</a:t>
            </a:r>
            <a:endParaRPr lang="en-GB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15956367"/>
              </p:ext>
            </p:extLst>
          </p:nvPr>
        </p:nvGraphicFramePr>
        <p:xfrm>
          <a:off x="6059834" y="1520826"/>
          <a:ext cx="4608252" cy="388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75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chart, example 3.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800" y="1520826"/>
            <a:ext cx="4753088" cy="4355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Chart texts are concise, clear and relates to the diagram shown only.</a:t>
            </a:r>
            <a:endParaRPr lang="en-GB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054905484"/>
              </p:ext>
            </p:extLst>
          </p:nvPr>
        </p:nvGraphicFramePr>
        <p:xfrm>
          <a:off x="6058800" y="1512000"/>
          <a:ext cx="4608252" cy="4356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98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chart, example 4.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22</a:t>
            </a:fld>
            <a:endParaRPr lang="de-CH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758343794"/>
              </p:ext>
            </p:extLst>
          </p:nvPr>
        </p:nvGraphicFramePr>
        <p:xfrm>
          <a:off x="-36000" y="1494000"/>
          <a:ext cx="8280400" cy="47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40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Histogram.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963" y="1520826"/>
            <a:ext cx="8351837" cy="594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Histograms are concise, clear and relates to the diagram shown only.</a:t>
            </a:r>
            <a:endParaRPr lang="en-GB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709268508"/>
              </p:ext>
            </p:extLst>
          </p:nvPr>
        </p:nvGraphicFramePr>
        <p:xfrm>
          <a:off x="334800" y="2350800"/>
          <a:ext cx="8280400" cy="374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602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800" y="1520826"/>
            <a:ext cx="9901400" cy="594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Pie charts are concise, clear and relates to the diagram shown only.</a:t>
            </a:r>
            <a:endParaRPr lang="en-GB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696081156"/>
              </p:ext>
            </p:extLst>
          </p:nvPr>
        </p:nvGraphicFramePr>
        <p:xfrm>
          <a:off x="334800" y="2204864"/>
          <a:ext cx="11522238" cy="403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485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chart.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800" y="1520826"/>
            <a:ext cx="6985336" cy="594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Line charts are concise, clear and relates to the diagram shown only.</a:t>
            </a:r>
            <a:endParaRPr lang="en-GB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020054145"/>
              </p:ext>
            </p:extLst>
          </p:nvPr>
        </p:nvGraphicFramePr>
        <p:xfrm>
          <a:off x="118800" y="2384884"/>
          <a:ext cx="11390400" cy="34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650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Table, example.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26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061237"/>
              </p:ext>
            </p:extLst>
          </p:nvPr>
        </p:nvGraphicFramePr>
        <p:xfrm>
          <a:off x="334964" y="1520824"/>
          <a:ext cx="11522074" cy="3166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40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Title, 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Arial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bold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, 16pt. 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938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3940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938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3940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938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3940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04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b="0" dirty="0"/>
              <a:t>for your attention.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692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Grid, shoulder height.</a:t>
            </a:r>
            <a:br>
              <a:rPr lang="en-GB" dirty="0"/>
            </a:br>
            <a:r>
              <a:rPr lang="de-CH" dirty="0"/>
              <a:t>Contents 1-column.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494800" y="1684800"/>
            <a:ext cx="7200000" cy="4552488"/>
          </a:xfrm>
        </p:spPr>
        <p:txBody>
          <a:bodyPr/>
          <a:lstStyle/>
          <a:p>
            <a:r>
              <a:rPr lang="en-US" dirty="0"/>
              <a:t>The red line indicates the shoulder height</a:t>
            </a:r>
            <a:r>
              <a:rPr lang="de-CH" dirty="0"/>
              <a:t>. </a:t>
            </a:r>
            <a:br>
              <a:rPr lang="de-CH" dirty="0"/>
            </a:br>
            <a:r>
              <a:rPr lang="en-US" dirty="0"/>
              <a:t>This marks the upper limit for scrolling text, images and graphics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en-US" dirty="0"/>
              <a:t>Exception: full-page images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en-US" dirty="0"/>
              <a:t>Images and text snap to grid.</a:t>
            </a:r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3</a:t>
            </a:fld>
            <a:endParaRPr lang="de-CH" dirty="0"/>
          </a:p>
        </p:txBody>
      </p:sp>
      <p:cxnSp>
        <p:nvCxnSpPr>
          <p:cNvPr id="9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6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Grid, shoulder height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/>
              <a:t>Contents 2 </a:t>
            </a:r>
            <a:r>
              <a:rPr lang="de-CH" dirty="0" err="1"/>
              <a:t>columns</a:t>
            </a:r>
            <a:r>
              <a:rPr lang="de-CH" dirty="0"/>
              <a:t>, </a:t>
            </a:r>
            <a:r>
              <a:rPr lang="de-CH" dirty="0" err="1"/>
              <a:t>narrow</a:t>
            </a:r>
            <a:r>
              <a:rPr lang="de-CH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8112125" y="1664804"/>
            <a:ext cx="3744913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red line indicates the shoulder height</a:t>
            </a:r>
            <a:r>
              <a:rPr lang="de-CH" dirty="0"/>
              <a:t>. </a:t>
            </a:r>
            <a:br>
              <a:rPr lang="de-CH" dirty="0"/>
            </a:br>
            <a:r>
              <a:rPr lang="en-US" dirty="0"/>
              <a:t>This marks the upper limit for scrolling text, images and graphics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en-US" dirty="0"/>
              <a:t>Exception: full-page images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en-US" dirty="0"/>
              <a:t>Images and text snap to grid.</a:t>
            </a:r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224340" y="1664804"/>
            <a:ext cx="3743323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red line indicates the </a:t>
            </a:r>
            <a:r>
              <a:rPr lang="en-US" dirty="0" smtClean="0"/>
              <a:t>shoulder </a:t>
            </a:r>
            <a:r>
              <a:rPr lang="en-US" dirty="0"/>
              <a:t>height</a:t>
            </a:r>
            <a:r>
              <a:rPr lang="de-CH" dirty="0"/>
              <a:t>. </a:t>
            </a:r>
            <a:br>
              <a:rPr lang="de-CH" dirty="0"/>
            </a:br>
            <a:r>
              <a:rPr lang="en-US" dirty="0"/>
              <a:t>This marks the upper limit for scrolling text, images and graphics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en-US" dirty="0"/>
              <a:t>Exception: full-page images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en-US" dirty="0"/>
              <a:t>Images and text snap to </a:t>
            </a:r>
            <a:r>
              <a:rPr lang="en-US" dirty="0" smtClean="0"/>
              <a:t>grid.</a:t>
            </a:r>
            <a:endParaRPr lang="de-CH" dirty="0"/>
          </a:p>
        </p:txBody>
      </p:sp>
      <p:cxnSp>
        <p:nvCxnSpPr>
          <p:cNvPr id="9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3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Grid, shoulder height.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Contents 3 </a:t>
            </a:r>
            <a:r>
              <a:rPr lang="de-CH" dirty="0" err="1"/>
              <a:t>columns</a:t>
            </a:r>
            <a:r>
              <a:rPr lang="de-CH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34800" y="1664804"/>
            <a:ext cx="3745078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red line indicates the shoulder height</a:t>
            </a:r>
            <a:r>
              <a:rPr lang="de-CH" dirty="0" smtClean="0"/>
              <a:t>. </a:t>
            </a:r>
            <a:br>
              <a:rPr lang="de-CH" dirty="0" smtClean="0"/>
            </a:br>
            <a:r>
              <a:rPr lang="en-US" dirty="0" smtClean="0"/>
              <a:t>This marks the upper limit for scrolling text, images and graphics</a:t>
            </a:r>
            <a:r>
              <a:rPr lang="de-CH" dirty="0" smtClean="0"/>
              <a:t>.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en-US" dirty="0" smtClean="0"/>
              <a:t>Exception: full-page images</a:t>
            </a:r>
            <a:r>
              <a:rPr lang="de-CH" dirty="0" smtClean="0"/>
              <a:t>.</a:t>
            </a:r>
          </a:p>
          <a:p>
            <a:endParaRPr lang="de-CH" dirty="0" smtClean="0"/>
          </a:p>
          <a:p>
            <a:r>
              <a:rPr lang="en-US" dirty="0" smtClean="0"/>
              <a:t>Images and text snap to grid.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8112125" y="1664804"/>
            <a:ext cx="3744913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red line indicates the </a:t>
            </a:r>
            <a:r>
              <a:rPr lang="en-US" dirty="0" smtClean="0"/>
              <a:t>shoulder </a:t>
            </a:r>
            <a:r>
              <a:rPr lang="en-US" dirty="0"/>
              <a:t>height</a:t>
            </a:r>
            <a:r>
              <a:rPr lang="de-CH" dirty="0"/>
              <a:t>. </a:t>
            </a:r>
            <a:br>
              <a:rPr lang="de-CH" dirty="0"/>
            </a:br>
            <a:r>
              <a:rPr lang="en-US" dirty="0"/>
              <a:t>This marks the upper limit for scrolling text, images and graphics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en-US" dirty="0"/>
              <a:t>Exception: full-page images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en-US" dirty="0"/>
              <a:t>Images and text snap to grid.</a:t>
            </a:r>
            <a:endParaRPr lang="de-CH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224340" y="1664804"/>
            <a:ext cx="3743323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red line indicates the shoulder height</a:t>
            </a:r>
            <a:r>
              <a:rPr lang="de-CH" dirty="0"/>
              <a:t>. </a:t>
            </a:r>
            <a:br>
              <a:rPr lang="de-CH" dirty="0"/>
            </a:br>
            <a:r>
              <a:rPr lang="en-US" dirty="0"/>
              <a:t>This marks the upper limit for scrolling text, images and graphics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en-US" dirty="0"/>
              <a:t>Exception: full-page images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en-US" dirty="0"/>
              <a:t>Images and text snap to grid.</a:t>
            </a:r>
            <a:endParaRPr lang="de-CH" dirty="0"/>
          </a:p>
        </p:txBody>
      </p:sp>
      <p:cxnSp>
        <p:nvCxnSpPr>
          <p:cNvPr id="10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1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Grid</a:t>
            </a:r>
            <a:r>
              <a:rPr lang="de-CH" dirty="0"/>
              <a:t>, </a:t>
            </a:r>
            <a:r>
              <a:rPr lang="de-CH" dirty="0" err="1"/>
              <a:t>shoulder</a:t>
            </a:r>
            <a:r>
              <a:rPr lang="de-CH" dirty="0"/>
              <a:t> </a:t>
            </a:r>
            <a:r>
              <a:rPr lang="de-CH" dirty="0" err="1"/>
              <a:t>height</a:t>
            </a:r>
            <a:r>
              <a:rPr lang="de-CH" dirty="0"/>
              <a:t>.</a:t>
            </a:r>
            <a:br>
              <a:rPr lang="de-CH" dirty="0"/>
            </a:br>
            <a:r>
              <a:rPr lang="en-US" dirty="0"/>
              <a:t>Contents 2 columns, full width</a:t>
            </a:r>
            <a:r>
              <a:rPr lang="de-CH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34963" y="1664804"/>
            <a:ext cx="5689600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red line indicates the shoulder height</a:t>
            </a:r>
            <a:r>
              <a:rPr lang="de-CH" dirty="0" smtClean="0"/>
              <a:t>. </a:t>
            </a:r>
            <a:br>
              <a:rPr lang="de-CH" dirty="0" smtClean="0"/>
            </a:br>
            <a:r>
              <a:rPr lang="en-US" dirty="0" smtClean="0"/>
              <a:t>This marks the upper limit for scrolling text, </a:t>
            </a:r>
            <a:br>
              <a:rPr lang="en-US" dirty="0" smtClean="0"/>
            </a:br>
            <a:r>
              <a:rPr lang="en-US" dirty="0" smtClean="0"/>
              <a:t>images and graphics</a:t>
            </a:r>
            <a:r>
              <a:rPr lang="de-CH" dirty="0" smtClean="0"/>
              <a:t>.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en-US" dirty="0" smtClean="0"/>
              <a:t>Exception: full-page images</a:t>
            </a:r>
            <a:r>
              <a:rPr lang="de-CH" dirty="0" smtClean="0"/>
              <a:t>.</a:t>
            </a:r>
          </a:p>
          <a:p>
            <a:endParaRPr lang="de-CH" dirty="0" smtClean="0"/>
          </a:p>
          <a:p>
            <a:r>
              <a:rPr lang="en-US" dirty="0" smtClean="0"/>
              <a:t>Images and text snap to grid.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6167438" y="1664804"/>
            <a:ext cx="5689600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red line indicates the shoulder height</a:t>
            </a:r>
            <a:r>
              <a:rPr lang="de-CH" dirty="0"/>
              <a:t>. </a:t>
            </a:r>
            <a:br>
              <a:rPr lang="de-CH" dirty="0"/>
            </a:br>
            <a:r>
              <a:rPr lang="en-US" dirty="0"/>
              <a:t>This marks the upper limit for scrolling text,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images </a:t>
            </a:r>
            <a:r>
              <a:rPr lang="en-US" dirty="0"/>
              <a:t>and graphics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en-US" dirty="0"/>
              <a:t>Exception: full-page images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en-US" dirty="0"/>
              <a:t>Images and text snap to grid.</a:t>
            </a:r>
            <a:endParaRPr lang="de-CH" dirty="0"/>
          </a:p>
        </p:txBody>
      </p:sp>
      <p:cxnSp>
        <p:nvCxnSpPr>
          <p:cNvPr id="9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81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title, maximum 2 lines.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Contents 1-column.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Subtitle, optional</a:t>
            </a:r>
          </a:p>
          <a:p>
            <a:r>
              <a:rPr lang="en-US" dirty="0"/>
              <a:t>Scrolling text, Arial 18 </a:t>
            </a:r>
            <a:r>
              <a:rPr lang="en-US" dirty="0" err="1"/>
              <a:t>pt</a:t>
            </a:r>
            <a:r>
              <a:rPr lang="en-US" dirty="0"/>
              <a:t>, line spacing 22 pt.</a:t>
            </a:r>
            <a:r>
              <a:rPr lang="en-GB" dirty="0"/>
              <a:t> </a:t>
            </a:r>
            <a:r>
              <a:rPr lang="en-GB" dirty="0" err="1">
                <a:solidFill>
                  <a:schemeClr val="accent5"/>
                </a:solidFill>
              </a:rPr>
              <a:t>Markup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  <a:p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024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title, maximum 2 lines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/>
              <a:t>Contents 2 </a:t>
            </a:r>
            <a:r>
              <a:rPr lang="de-CH" dirty="0" err="1"/>
              <a:t>columns</a:t>
            </a:r>
            <a:r>
              <a:rPr lang="de-CH" dirty="0"/>
              <a:t>, </a:t>
            </a:r>
            <a:r>
              <a:rPr lang="de-CH" dirty="0" err="1"/>
              <a:t>narrow</a:t>
            </a:r>
            <a:r>
              <a:rPr lang="de-CH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1" dirty="0"/>
              <a:t>Subtitle, optional</a:t>
            </a:r>
          </a:p>
          <a:p>
            <a:r>
              <a:rPr lang="en-US" dirty="0"/>
              <a:t>Scrolling text, Arial 18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line spacing 22 pt.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>
                <a:solidFill>
                  <a:schemeClr val="accent5"/>
                </a:solidFill>
              </a:rPr>
              <a:t>Markup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  <a:p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1" dirty="0"/>
              <a:t>Subtitle, optional</a:t>
            </a:r>
          </a:p>
          <a:p>
            <a:r>
              <a:rPr lang="en-US" dirty="0"/>
              <a:t>Scrolling text, Arial 18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line spacing 22 pt.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>
                <a:solidFill>
                  <a:schemeClr val="accent5"/>
                </a:solidFill>
              </a:rPr>
              <a:t>Markup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  <a:p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361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title, maximum 2 lines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/>
              <a:t>Contents 3 </a:t>
            </a:r>
            <a:r>
              <a:rPr lang="de-CH" dirty="0" err="1"/>
              <a:t>columns</a:t>
            </a:r>
            <a:r>
              <a:rPr lang="de-CH" dirty="0"/>
              <a:t>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Subtitle, optional</a:t>
            </a:r>
          </a:p>
          <a:p>
            <a:r>
              <a:rPr lang="en-US" dirty="0"/>
              <a:t>Scrolling text, Arial 18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line spacing 22 pt.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>
                <a:solidFill>
                  <a:schemeClr val="accent5"/>
                </a:solidFill>
              </a:rPr>
              <a:t>Markup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  <a:p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Title of presentation, author, DD.MM.YY</a:t>
            </a:r>
            <a:endParaRPr lang="en-GB" smtClean="0"/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1" dirty="0"/>
              <a:t>Subtitle, optional</a:t>
            </a:r>
          </a:p>
          <a:p>
            <a:r>
              <a:rPr lang="en-US" dirty="0"/>
              <a:t>Scrolling text, Arial 18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line spacing 22 pt.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>
                <a:solidFill>
                  <a:schemeClr val="accent5"/>
                </a:solidFill>
              </a:rPr>
              <a:t>Markup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  <a:p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1" dirty="0"/>
              <a:t>Subtitle, optional</a:t>
            </a:r>
          </a:p>
          <a:p>
            <a:r>
              <a:rPr lang="en-US" dirty="0"/>
              <a:t>Scrolling text, Arial 18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line spacing 22 pt.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>
                <a:solidFill>
                  <a:schemeClr val="accent5"/>
                </a:solidFill>
              </a:rPr>
              <a:t>Markup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  <a:p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list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1272179"/>
      </p:ext>
    </p:extLst>
  </p:cSld>
  <p:clrMapOvr>
    <a:masterClrMapping/>
  </p:clrMapOvr>
</p:sld>
</file>

<file path=ppt/theme/theme1.xml><?xml version="1.0" encoding="utf-8"?>
<a:theme xmlns:a="http://schemas.openxmlformats.org/drawingml/2006/main" name="uni_basel_V04_de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uni_basel_V04_de</Template>
  <TotalTime>0</TotalTime>
  <Words>851</Words>
  <Application>Microsoft Office PowerPoint</Application>
  <PresentationFormat>Breitbild</PresentationFormat>
  <Paragraphs>301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Georgia</vt:lpstr>
      <vt:lpstr>uni_basel_V04_de</vt:lpstr>
      <vt:lpstr>Title/chapter slide, title 1 Title 2</vt:lpstr>
      <vt:lpstr>Title/chapter slide with image Title 2</vt:lpstr>
      <vt:lpstr>Grid, shoulder height. Contents 1-column.</vt:lpstr>
      <vt:lpstr>Grid, shoulder height. Contents 2 columns, narrow.</vt:lpstr>
      <vt:lpstr>Grid, shoulder height. Contents 3 columns.</vt:lpstr>
      <vt:lpstr>Grid, shoulder height. Contents 2 columns, full width.</vt:lpstr>
      <vt:lpstr>Page title, maximum 2 lines. Contents 1-column.</vt:lpstr>
      <vt:lpstr>Page title, maximum 2 lines. Contents 2 columns, narrow.</vt:lpstr>
      <vt:lpstr>Page title, maximum 2 lines. Contents 3 columns.</vt:lpstr>
      <vt:lpstr>Page title, maximum 2 lines. Contents 2 columns, full width  </vt:lpstr>
      <vt:lpstr>Using images, example 1.</vt:lpstr>
      <vt:lpstr>Using images, example 2.</vt:lpstr>
      <vt:lpstr>Using images, example 3.</vt:lpstr>
      <vt:lpstr>PowerPoint-Präsentation</vt:lpstr>
      <vt:lpstr>PowerPoint-Präsentation</vt:lpstr>
      <vt:lpstr>Colours.</vt:lpstr>
      <vt:lpstr>Agenda.</vt:lpstr>
      <vt:lpstr>Agenda.</vt:lpstr>
      <vt:lpstr>Bar chart, example 1.</vt:lpstr>
      <vt:lpstr>Bar chart, example 2.</vt:lpstr>
      <vt:lpstr>Bar chart, example 3.</vt:lpstr>
      <vt:lpstr>Bar chart, example 4.</vt:lpstr>
      <vt:lpstr>Histogram.</vt:lpstr>
      <vt:lpstr>Pie chart.</vt:lpstr>
      <vt:lpstr>Line chart.</vt:lpstr>
      <vt:lpstr>Table, example.</vt:lpstr>
      <vt:lpstr>Thank you for your attention.</vt:lpstr>
    </vt:vector>
  </TitlesOfParts>
  <Company>Universität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Titel-/Kapitelfolie, Titel 1 Titel 2</dc:title>
  <dc:creator>Nicole Franke</dc:creator>
  <cp:lastModifiedBy>Nicole Franke</cp:lastModifiedBy>
  <cp:revision>212</cp:revision>
  <dcterms:created xsi:type="dcterms:W3CDTF">2019-11-04T14:58:36Z</dcterms:created>
  <dcterms:modified xsi:type="dcterms:W3CDTF">2020-01-08T15:44:42Z</dcterms:modified>
</cp:coreProperties>
</file>